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2" r:id="rId2"/>
  </p:sldMasterIdLst>
  <p:notesMasterIdLst>
    <p:notesMasterId r:id="rId24"/>
  </p:notesMasterIdLst>
  <p:sldIdLst>
    <p:sldId id="337" r:id="rId3"/>
    <p:sldId id="308" r:id="rId4"/>
    <p:sldId id="312" r:id="rId5"/>
    <p:sldId id="351" r:id="rId6"/>
    <p:sldId id="314" r:id="rId7"/>
    <p:sldId id="358" r:id="rId8"/>
    <p:sldId id="369" r:id="rId9"/>
    <p:sldId id="327" r:id="rId10"/>
    <p:sldId id="340" r:id="rId11"/>
    <p:sldId id="359" r:id="rId12"/>
    <p:sldId id="360" r:id="rId13"/>
    <p:sldId id="361" r:id="rId14"/>
    <p:sldId id="363" r:id="rId15"/>
    <p:sldId id="364" r:id="rId16"/>
    <p:sldId id="365" r:id="rId17"/>
    <p:sldId id="366" r:id="rId18"/>
    <p:sldId id="368" r:id="rId19"/>
    <p:sldId id="350" r:id="rId20"/>
    <p:sldId id="339" r:id="rId21"/>
    <p:sldId id="299" r:id="rId22"/>
    <p:sldId id="269" r:id="rId2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Calibri"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Calibri"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Calibri"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Calibri" pitchFamily="34" charset="0"/>
        <a:ea typeface="ＭＳ Ｐゴシック" pitchFamily="34" charset="-128"/>
        <a:cs typeface="+mn-cs"/>
      </a:defRPr>
    </a:lvl5pPr>
    <a:lvl6pPr marL="2286000" algn="l" defTabSz="914400" rtl="0" eaLnBrk="1" latinLnBrk="0" hangingPunct="1">
      <a:defRPr kern="1200">
        <a:solidFill>
          <a:schemeClr val="tx1"/>
        </a:solidFill>
        <a:latin typeface="Calibri" pitchFamily="34" charset="0"/>
        <a:ea typeface="ＭＳ Ｐゴシック" pitchFamily="34" charset="-128"/>
        <a:cs typeface="+mn-cs"/>
      </a:defRPr>
    </a:lvl6pPr>
    <a:lvl7pPr marL="2743200" algn="l" defTabSz="914400" rtl="0" eaLnBrk="1" latinLnBrk="0" hangingPunct="1">
      <a:defRPr kern="1200">
        <a:solidFill>
          <a:schemeClr val="tx1"/>
        </a:solidFill>
        <a:latin typeface="Calibri" pitchFamily="34" charset="0"/>
        <a:ea typeface="ＭＳ Ｐゴシック" pitchFamily="34" charset="-128"/>
        <a:cs typeface="+mn-cs"/>
      </a:defRPr>
    </a:lvl7pPr>
    <a:lvl8pPr marL="3200400" algn="l" defTabSz="914400" rtl="0" eaLnBrk="1" latinLnBrk="0" hangingPunct="1">
      <a:defRPr kern="1200">
        <a:solidFill>
          <a:schemeClr val="tx1"/>
        </a:solidFill>
        <a:latin typeface="Calibri" pitchFamily="34" charset="0"/>
        <a:ea typeface="ＭＳ Ｐゴシック" pitchFamily="34" charset="-128"/>
        <a:cs typeface="+mn-cs"/>
      </a:defRPr>
    </a:lvl8pPr>
    <a:lvl9pPr marL="3657600" algn="l" defTabSz="914400" rtl="0" eaLnBrk="1" latinLnBrk="0" hangingPunct="1">
      <a:defRPr kern="1200">
        <a:solidFill>
          <a:schemeClr val="tx1"/>
        </a:solidFill>
        <a:latin typeface="Calibri"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74E0"/>
    <a:srgbClr val="CADF87"/>
    <a:srgbClr val="D9A7DA"/>
    <a:srgbClr val="E2B384"/>
    <a:srgbClr val="FFFF99"/>
    <a:srgbClr val="000000"/>
    <a:srgbClr val="213AE4"/>
    <a:srgbClr val="FFFFFF"/>
    <a:srgbClr val="C2D78D"/>
    <a:srgbClr val="DEE9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050" autoAdjust="0"/>
  </p:normalViewPr>
  <p:slideViewPr>
    <p:cSldViewPr>
      <p:cViewPr varScale="1">
        <p:scale>
          <a:sx n="65" d="100"/>
          <a:sy n="65" d="100"/>
        </p:scale>
        <p:origin x="936" y="78"/>
      </p:cViewPr>
      <p:guideLst>
        <p:guide orient="horz" pos="2160"/>
        <p:guide pos="3840"/>
      </p:guideLst>
    </p:cSldViewPr>
  </p:slideViewPr>
  <p:outlineViewPr>
    <p:cViewPr>
      <p:scale>
        <a:sx n="33" d="100"/>
        <a:sy n="33" d="100"/>
      </p:scale>
      <p:origin x="0" y="264"/>
    </p:cViewPr>
  </p:outlineViewPr>
  <p:notesTextViewPr>
    <p:cViewPr>
      <p:scale>
        <a:sx n="100" d="100"/>
        <a:sy n="100" d="100"/>
      </p:scale>
      <p:origin x="0" y="0"/>
    </p:cViewPr>
  </p:notesTextViewPr>
  <p:sorterViewPr>
    <p:cViewPr>
      <p:scale>
        <a:sx n="100" d="100"/>
        <a:sy n="100" d="100"/>
      </p:scale>
      <p:origin x="0" y="-550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cs typeface="Arial" charset="0"/>
              </a:defRPr>
            </a:lvl1pPr>
          </a:lstStyle>
          <a:p>
            <a:pPr>
              <a:defRPr/>
            </a:pPr>
            <a:fld id="{89F39DC5-DEF7-4A66-A930-649759A065ED}" type="datetimeFigureOut">
              <a:rPr lang="en-US"/>
              <a:pPr>
                <a:defRPr/>
              </a:pPr>
              <a:t>2/19/2025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cs typeface="Arial" charset="0"/>
              </a:defRPr>
            </a:lvl1pPr>
          </a:lstStyle>
          <a:p>
            <a:pPr>
              <a:defRPr/>
            </a:pPr>
            <a:fld id="{5F58CB99-7BDE-4972-BE45-1A504972B61A}" type="slidenum">
              <a:rPr lang="en-US"/>
              <a:pPr>
                <a:defRPr/>
              </a:pPr>
              <a:t>‹#›</a:t>
            </a:fld>
            <a:endParaRPr lang="en-US"/>
          </a:p>
        </p:txBody>
      </p:sp>
    </p:spTree>
    <p:extLst>
      <p:ext uri="{BB962C8B-B14F-4D97-AF65-F5344CB8AC3E}">
        <p14:creationId xmlns:p14="http://schemas.microsoft.com/office/powerpoint/2010/main" val="30355219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33796" name="Slide Number Placeholder 3"/>
          <p:cNvSpPr>
            <a:spLocks noGrp="1"/>
          </p:cNvSpPr>
          <p:nvPr>
            <p:ph type="sldNum" sz="quarter" idx="5"/>
          </p:nvPr>
        </p:nvSpPr>
        <p:spPr bwMode="auto">
          <a:noFill/>
          <a:ln>
            <a:miter lim="800000"/>
            <a:headEnd/>
            <a:tailEnd/>
          </a:ln>
        </p:spPr>
        <p:txBody>
          <a:bodyPr/>
          <a:lstStyle/>
          <a:p>
            <a:fld id="{8E3A7D21-CBC4-4975-86F7-64A9BC57DAE7}" type="slidenum">
              <a:rPr lang="en-US"/>
              <a:pPr/>
              <a:t>1</a:t>
            </a:fld>
            <a:endParaRPr lang="en-US"/>
          </a:p>
        </p:txBody>
      </p:sp>
    </p:spTree>
    <p:extLst>
      <p:ext uri="{BB962C8B-B14F-4D97-AF65-F5344CB8AC3E}">
        <p14:creationId xmlns:p14="http://schemas.microsoft.com/office/powerpoint/2010/main" val="2580527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C0CBC-77CC-F84F-6296-D3EC06593B3D}"/>
            </a:ext>
          </a:extLst>
        </p:cNvPr>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DA53AF3-EE91-66B8-BEA8-9215168866E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a:extLst>
              <a:ext uri="{FF2B5EF4-FFF2-40B4-BE49-F238E27FC236}">
                <a16:creationId xmlns:a16="http://schemas.microsoft.com/office/drawing/2014/main" id="{605DAE52-60E9-9062-C7E1-21267CB3237C}"/>
              </a:ext>
            </a:extLst>
          </p:cNvPr>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a:extLst>
              <a:ext uri="{FF2B5EF4-FFF2-40B4-BE49-F238E27FC236}">
                <a16:creationId xmlns:a16="http://schemas.microsoft.com/office/drawing/2014/main" id="{D7F21D08-CBD6-A5EA-FABA-951C0B8E1341}"/>
              </a:ext>
            </a:extLst>
          </p:cNvPr>
          <p:cNvSpPr>
            <a:spLocks noGrp="1"/>
          </p:cNvSpPr>
          <p:nvPr>
            <p:ph type="sldNum" sz="quarter" idx="5"/>
          </p:nvPr>
        </p:nvSpPr>
        <p:spPr bwMode="auto">
          <a:noFill/>
          <a:ln>
            <a:miter lim="800000"/>
            <a:headEnd/>
            <a:tailEnd/>
          </a:ln>
        </p:spPr>
        <p:txBody>
          <a:bodyPr/>
          <a:lstStyle/>
          <a:p>
            <a:fld id="{D26487A9-A05F-4B3B-8488-581E18B7AFB3}" type="slidenum">
              <a:rPr lang="en-US"/>
              <a:pPr/>
              <a:t>12</a:t>
            </a:fld>
            <a:endParaRPr lang="en-US"/>
          </a:p>
        </p:txBody>
      </p:sp>
    </p:spTree>
    <p:extLst>
      <p:ext uri="{BB962C8B-B14F-4D97-AF65-F5344CB8AC3E}">
        <p14:creationId xmlns:p14="http://schemas.microsoft.com/office/powerpoint/2010/main" val="1485255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4098D-CF7F-AE61-4D79-F53E0011241E}"/>
            </a:ext>
          </a:extLst>
        </p:cNvPr>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6A7ADF23-97CE-CD14-726D-1BF53FE5917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a:extLst>
              <a:ext uri="{FF2B5EF4-FFF2-40B4-BE49-F238E27FC236}">
                <a16:creationId xmlns:a16="http://schemas.microsoft.com/office/drawing/2014/main" id="{D7A4D42A-3E94-809A-EE29-F0A47D1A89D5}"/>
              </a:ext>
            </a:extLst>
          </p:cNvPr>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a:extLst>
              <a:ext uri="{FF2B5EF4-FFF2-40B4-BE49-F238E27FC236}">
                <a16:creationId xmlns:a16="http://schemas.microsoft.com/office/drawing/2014/main" id="{F72EF132-850A-848C-7A08-4C39B0C87951}"/>
              </a:ext>
            </a:extLst>
          </p:cNvPr>
          <p:cNvSpPr>
            <a:spLocks noGrp="1"/>
          </p:cNvSpPr>
          <p:nvPr>
            <p:ph type="sldNum" sz="quarter" idx="5"/>
          </p:nvPr>
        </p:nvSpPr>
        <p:spPr bwMode="auto">
          <a:noFill/>
          <a:ln>
            <a:miter lim="800000"/>
            <a:headEnd/>
            <a:tailEnd/>
          </a:ln>
        </p:spPr>
        <p:txBody>
          <a:bodyPr/>
          <a:lstStyle/>
          <a:p>
            <a:fld id="{D26487A9-A05F-4B3B-8488-581E18B7AFB3}" type="slidenum">
              <a:rPr lang="en-US"/>
              <a:pPr/>
              <a:t>13</a:t>
            </a:fld>
            <a:endParaRPr lang="en-US"/>
          </a:p>
        </p:txBody>
      </p:sp>
    </p:spTree>
    <p:extLst>
      <p:ext uri="{BB962C8B-B14F-4D97-AF65-F5344CB8AC3E}">
        <p14:creationId xmlns:p14="http://schemas.microsoft.com/office/powerpoint/2010/main" val="580754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EFE53-2151-9E9D-50D7-F6A98CFDB772}"/>
            </a:ext>
          </a:extLst>
        </p:cNvPr>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37B5ED59-5089-B054-683A-44FD3BFBD80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a:extLst>
              <a:ext uri="{FF2B5EF4-FFF2-40B4-BE49-F238E27FC236}">
                <a16:creationId xmlns:a16="http://schemas.microsoft.com/office/drawing/2014/main" id="{91E20605-139F-BFF4-FAE5-45F2B28CEE20}"/>
              </a:ext>
            </a:extLst>
          </p:cNvPr>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a:extLst>
              <a:ext uri="{FF2B5EF4-FFF2-40B4-BE49-F238E27FC236}">
                <a16:creationId xmlns:a16="http://schemas.microsoft.com/office/drawing/2014/main" id="{38220D96-B755-03CB-CACF-7D3568A51733}"/>
              </a:ext>
            </a:extLst>
          </p:cNvPr>
          <p:cNvSpPr>
            <a:spLocks noGrp="1"/>
          </p:cNvSpPr>
          <p:nvPr>
            <p:ph type="sldNum" sz="quarter" idx="5"/>
          </p:nvPr>
        </p:nvSpPr>
        <p:spPr bwMode="auto">
          <a:noFill/>
          <a:ln>
            <a:miter lim="800000"/>
            <a:headEnd/>
            <a:tailEnd/>
          </a:ln>
        </p:spPr>
        <p:txBody>
          <a:bodyPr/>
          <a:lstStyle/>
          <a:p>
            <a:fld id="{D26487A9-A05F-4B3B-8488-581E18B7AFB3}" type="slidenum">
              <a:rPr lang="en-US"/>
              <a:pPr/>
              <a:t>14</a:t>
            </a:fld>
            <a:endParaRPr lang="en-US"/>
          </a:p>
        </p:txBody>
      </p:sp>
    </p:spTree>
    <p:extLst>
      <p:ext uri="{BB962C8B-B14F-4D97-AF65-F5344CB8AC3E}">
        <p14:creationId xmlns:p14="http://schemas.microsoft.com/office/powerpoint/2010/main" val="3728433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F2E90-8AB4-63AF-74F1-F97778DB8E83}"/>
            </a:ext>
          </a:extLst>
        </p:cNvPr>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752D7063-5F59-305B-D6D9-D7BE1EF4317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a:extLst>
              <a:ext uri="{FF2B5EF4-FFF2-40B4-BE49-F238E27FC236}">
                <a16:creationId xmlns:a16="http://schemas.microsoft.com/office/drawing/2014/main" id="{04A21F54-3BC7-E4E1-E12B-04711CACC79D}"/>
              </a:ext>
            </a:extLst>
          </p:cNvPr>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a:extLst>
              <a:ext uri="{FF2B5EF4-FFF2-40B4-BE49-F238E27FC236}">
                <a16:creationId xmlns:a16="http://schemas.microsoft.com/office/drawing/2014/main" id="{7BEC72D8-3548-6948-A14B-E7397B2F9D95}"/>
              </a:ext>
            </a:extLst>
          </p:cNvPr>
          <p:cNvSpPr>
            <a:spLocks noGrp="1"/>
          </p:cNvSpPr>
          <p:nvPr>
            <p:ph type="sldNum" sz="quarter" idx="5"/>
          </p:nvPr>
        </p:nvSpPr>
        <p:spPr bwMode="auto">
          <a:noFill/>
          <a:ln>
            <a:miter lim="800000"/>
            <a:headEnd/>
            <a:tailEnd/>
          </a:ln>
        </p:spPr>
        <p:txBody>
          <a:bodyPr/>
          <a:lstStyle/>
          <a:p>
            <a:fld id="{D26487A9-A05F-4B3B-8488-581E18B7AFB3}" type="slidenum">
              <a:rPr lang="en-US"/>
              <a:pPr/>
              <a:t>15</a:t>
            </a:fld>
            <a:endParaRPr lang="en-US"/>
          </a:p>
        </p:txBody>
      </p:sp>
    </p:spTree>
    <p:extLst>
      <p:ext uri="{BB962C8B-B14F-4D97-AF65-F5344CB8AC3E}">
        <p14:creationId xmlns:p14="http://schemas.microsoft.com/office/powerpoint/2010/main" val="2969007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95596-7CC1-664C-1C7B-08780461EDC1}"/>
            </a:ext>
          </a:extLst>
        </p:cNvPr>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9F720820-C566-5682-0654-624270149EC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a:extLst>
              <a:ext uri="{FF2B5EF4-FFF2-40B4-BE49-F238E27FC236}">
                <a16:creationId xmlns:a16="http://schemas.microsoft.com/office/drawing/2014/main" id="{5E80D883-87AC-299A-E79D-D17A165D9407}"/>
              </a:ext>
            </a:extLst>
          </p:cNvPr>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a:extLst>
              <a:ext uri="{FF2B5EF4-FFF2-40B4-BE49-F238E27FC236}">
                <a16:creationId xmlns:a16="http://schemas.microsoft.com/office/drawing/2014/main" id="{71EC2B47-7571-E43D-7AA0-D350070DE22B}"/>
              </a:ext>
            </a:extLst>
          </p:cNvPr>
          <p:cNvSpPr>
            <a:spLocks noGrp="1"/>
          </p:cNvSpPr>
          <p:nvPr>
            <p:ph type="sldNum" sz="quarter" idx="5"/>
          </p:nvPr>
        </p:nvSpPr>
        <p:spPr bwMode="auto">
          <a:noFill/>
          <a:ln>
            <a:miter lim="800000"/>
            <a:headEnd/>
            <a:tailEnd/>
          </a:ln>
        </p:spPr>
        <p:txBody>
          <a:bodyPr/>
          <a:lstStyle/>
          <a:p>
            <a:fld id="{D26487A9-A05F-4B3B-8488-581E18B7AFB3}" type="slidenum">
              <a:rPr lang="en-US"/>
              <a:pPr/>
              <a:t>16</a:t>
            </a:fld>
            <a:endParaRPr lang="en-US"/>
          </a:p>
        </p:txBody>
      </p:sp>
    </p:spTree>
    <p:extLst>
      <p:ext uri="{BB962C8B-B14F-4D97-AF65-F5344CB8AC3E}">
        <p14:creationId xmlns:p14="http://schemas.microsoft.com/office/powerpoint/2010/main" val="1958861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D4C7B-83DA-FBE1-34A2-C61BFCD33006}"/>
            </a:ext>
          </a:extLst>
        </p:cNvPr>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C19CCEFD-8837-3D1A-5B62-715E25C692B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a:extLst>
              <a:ext uri="{FF2B5EF4-FFF2-40B4-BE49-F238E27FC236}">
                <a16:creationId xmlns:a16="http://schemas.microsoft.com/office/drawing/2014/main" id="{BA54336B-558F-4D99-709A-A4DAD2830B8E}"/>
              </a:ext>
            </a:extLst>
          </p:cNvPr>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a:extLst>
              <a:ext uri="{FF2B5EF4-FFF2-40B4-BE49-F238E27FC236}">
                <a16:creationId xmlns:a16="http://schemas.microsoft.com/office/drawing/2014/main" id="{90418FAC-D358-1C5A-DB84-8F7245FBB31F}"/>
              </a:ext>
            </a:extLst>
          </p:cNvPr>
          <p:cNvSpPr>
            <a:spLocks noGrp="1"/>
          </p:cNvSpPr>
          <p:nvPr>
            <p:ph type="sldNum" sz="quarter" idx="5"/>
          </p:nvPr>
        </p:nvSpPr>
        <p:spPr bwMode="auto">
          <a:noFill/>
          <a:ln>
            <a:miter lim="800000"/>
            <a:headEnd/>
            <a:tailEnd/>
          </a:ln>
        </p:spPr>
        <p:txBody>
          <a:bodyPr/>
          <a:lstStyle/>
          <a:p>
            <a:fld id="{D26487A9-A05F-4B3B-8488-581E18B7AFB3}" type="slidenum">
              <a:rPr lang="en-US"/>
              <a:pPr/>
              <a:t>17</a:t>
            </a:fld>
            <a:endParaRPr lang="en-US"/>
          </a:p>
        </p:txBody>
      </p:sp>
    </p:spTree>
    <p:extLst>
      <p:ext uri="{BB962C8B-B14F-4D97-AF65-F5344CB8AC3E}">
        <p14:creationId xmlns:p14="http://schemas.microsoft.com/office/powerpoint/2010/main" val="3864387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p:cNvSpPr>
            <a:spLocks noGrp="1"/>
          </p:cNvSpPr>
          <p:nvPr>
            <p:ph type="sldNum" sz="quarter" idx="5"/>
          </p:nvPr>
        </p:nvSpPr>
        <p:spPr bwMode="auto">
          <a:noFill/>
          <a:ln>
            <a:miter lim="800000"/>
            <a:headEnd/>
            <a:tailEnd/>
          </a:ln>
        </p:spPr>
        <p:txBody>
          <a:bodyPr/>
          <a:lstStyle/>
          <a:p>
            <a:fld id="{D26487A9-A05F-4B3B-8488-581E18B7AFB3}" type="slidenum">
              <a:rPr lang="en-US"/>
              <a:pPr/>
              <a:t>18</a:t>
            </a:fld>
            <a:endParaRPr lang="en-US"/>
          </a:p>
        </p:txBody>
      </p:sp>
    </p:spTree>
    <p:extLst>
      <p:ext uri="{BB962C8B-B14F-4D97-AF65-F5344CB8AC3E}">
        <p14:creationId xmlns:p14="http://schemas.microsoft.com/office/powerpoint/2010/main" val="3310676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a:p>
            <a:r>
              <a:rPr lang="en-GB" dirty="0"/>
              <a:t>Sing we are </a:t>
            </a:r>
            <a:r>
              <a:rPr lang="en-GB" dirty="0" err="1"/>
              <a:t>Brainiacs</a:t>
            </a:r>
            <a:r>
              <a:rPr lang="en-GB" dirty="0"/>
              <a:t> while engaging the children</a:t>
            </a:r>
          </a:p>
        </p:txBody>
      </p:sp>
      <p:sp>
        <p:nvSpPr>
          <p:cNvPr id="22532" name="Slide Number Placeholder 3"/>
          <p:cNvSpPr>
            <a:spLocks noGrp="1"/>
          </p:cNvSpPr>
          <p:nvPr>
            <p:ph type="sldNum" sz="quarter" idx="5"/>
          </p:nvPr>
        </p:nvSpPr>
        <p:spPr bwMode="auto">
          <a:noFill/>
          <a:ln>
            <a:miter lim="800000"/>
            <a:headEnd/>
            <a:tailEnd/>
          </a:ln>
        </p:spPr>
        <p:txBody>
          <a:bodyPr/>
          <a:lstStyle/>
          <a:p>
            <a:fld id="{74E32A10-F786-453A-8D37-C127AEBD71AB}" type="slidenum">
              <a:rPr lang="en-US"/>
              <a:pPr/>
              <a:t>19</a:t>
            </a:fld>
            <a:endParaRPr lang="en-US"/>
          </a:p>
        </p:txBody>
      </p:sp>
    </p:spTree>
    <p:extLst>
      <p:ext uri="{BB962C8B-B14F-4D97-AF65-F5344CB8AC3E}">
        <p14:creationId xmlns:p14="http://schemas.microsoft.com/office/powerpoint/2010/main" val="3415867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a:p>
            <a:endParaRPr lang="en-GB" dirty="0"/>
          </a:p>
        </p:txBody>
      </p:sp>
      <p:sp>
        <p:nvSpPr>
          <p:cNvPr id="23556" name="Slide Number Placeholder 3"/>
          <p:cNvSpPr>
            <a:spLocks noGrp="1"/>
          </p:cNvSpPr>
          <p:nvPr>
            <p:ph type="sldNum" sz="quarter" idx="5"/>
          </p:nvPr>
        </p:nvSpPr>
        <p:spPr bwMode="auto">
          <a:noFill/>
          <a:ln>
            <a:miter lim="800000"/>
            <a:headEnd/>
            <a:tailEnd/>
          </a:ln>
        </p:spPr>
        <p:txBody>
          <a:bodyPr/>
          <a:lstStyle/>
          <a:p>
            <a:fld id="{C9EDC65D-C171-4F25-BD1C-86719567C6BC}" type="slidenum">
              <a:rPr lang="en-US"/>
              <a:pPr/>
              <a:t>21</a:t>
            </a:fld>
            <a:endParaRPr lang="en-US"/>
          </a:p>
        </p:txBody>
      </p:sp>
    </p:spTree>
    <p:extLst>
      <p:ext uri="{BB962C8B-B14F-4D97-AF65-F5344CB8AC3E}">
        <p14:creationId xmlns:p14="http://schemas.microsoft.com/office/powerpoint/2010/main" val="1585148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F58CB99-7BDE-4972-BE45-1A504972B61A}" type="slidenum">
              <a:rPr lang="en-US" smtClean="0"/>
              <a:pPr>
                <a:defRPr/>
              </a:pPr>
              <a:t>2</a:t>
            </a:fld>
            <a:endParaRPr lang="en-US"/>
          </a:p>
        </p:txBody>
      </p:sp>
    </p:spTree>
    <p:extLst>
      <p:ext uri="{BB962C8B-B14F-4D97-AF65-F5344CB8AC3E}">
        <p14:creationId xmlns:p14="http://schemas.microsoft.com/office/powerpoint/2010/main" val="214171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p:cNvSpPr>
            <a:spLocks noGrp="1"/>
          </p:cNvSpPr>
          <p:nvPr>
            <p:ph type="sldNum" sz="quarter" idx="5"/>
          </p:nvPr>
        </p:nvSpPr>
        <p:spPr bwMode="auto">
          <a:noFill/>
          <a:ln>
            <a:miter lim="800000"/>
            <a:headEnd/>
            <a:tailEnd/>
          </a:ln>
        </p:spPr>
        <p:txBody>
          <a:bodyPr/>
          <a:lstStyle/>
          <a:p>
            <a:fld id="{D26487A9-A05F-4B3B-8488-581E18B7AFB3}" type="slidenum">
              <a:rPr lang="en-US"/>
              <a:pPr/>
              <a:t>3</a:t>
            </a:fld>
            <a:endParaRPr lang="en-US"/>
          </a:p>
        </p:txBody>
      </p:sp>
    </p:spTree>
    <p:extLst>
      <p:ext uri="{BB962C8B-B14F-4D97-AF65-F5344CB8AC3E}">
        <p14:creationId xmlns:p14="http://schemas.microsoft.com/office/powerpoint/2010/main" val="99971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p:cNvSpPr>
            <a:spLocks noGrp="1"/>
          </p:cNvSpPr>
          <p:nvPr>
            <p:ph type="sldNum" sz="quarter" idx="5"/>
          </p:nvPr>
        </p:nvSpPr>
        <p:spPr bwMode="auto">
          <a:noFill/>
          <a:ln>
            <a:miter lim="800000"/>
            <a:headEnd/>
            <a:tailEnd/>
          </a:ln>
        </p:spPr>
        <p:txBody>
          <a:bodyPr/>
          <a:lstStyle/>
          <a:p>
            <a:fld id="{D26487A9-A05F-4B3B-8488-581E18B7AFB3}" type="slidenum">
              <a:rPr lang="en-US"/>
              <a:pPr/>
              <a:t>4</a:t>
            </a:fld>
            <a:endParaRPr lang="en-US"/>
          </a:p>
        </p:txBody>
      </p:sp>
    </p:spTree>
    <p:extLst>
      <p:ext uri="{BB962C8B-B14F-4D97-AF65-F5344CB8AC3E}">
        <p14:creationId xmlns:p14="http://schemas.microsoft.com/office/powerpoint/2010/main" val="348558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7FB3-4308-1211-C90D-7CD0DCF76716}"/>
            </a:ext>
          </a:extLst>
        </p:cNvPr>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69626169-9C0B-6866-9137-9D8D33B9D59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a:extLst>
              <a:ext uri="{FF2B5EF4-FFF2-40B4-BE49-F238E27FC236}">
                <a16:creationId xmlns:a16="http://schemas.microsoft.com/office/drawing/2014/main" id="{60E109A6-E950-2D4C-FB1F-71C17958128A}"/>
              </a:ext>
            </a:extLst>
          </p:cNvPr>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a:extLst>
              <a:ext uri="{FF2B5EF4-FFF2-40B4-BE49-F238E27FC236}">
                <a16:creationId xmlns:a16="http://schemas.microsoft.com/office/drawing/2014/main" id="{5AC7612E-DA78-5873-C206-0F5B8049502C}"/>
              </a:ext>
            </a:extLst>
          </p:cNvPr>
          <p:cNvSpPr>
            <a:spLocks noGrp="1"/>
          </p:cNvSpPr>
          <p:nvPr>
            <p:ph type="sldNum" sz="quarter" idx="5"/>
          </p:nvPr>
        </p:nvSpPr>
        <p:spPr bwMode="auto">
          <a:noFill/>
          <a:ln>
            <a:miter lim="800000"/>
            <a:headEnd/>
            <a:tailEnd/>
          </a:ln>
        </p:spPr>
        <p:txBody>
          <a:bodyPr/>
          <a:lstStyle/>
          <a:p>
            <a:fld id="{D26487A9-A05F-4B3B-8488-581E18B7AFB3}" type="slidenum">
              <a:rPr lang="en-US"/>
              <a:pPr/>
              <a:t>7</a:t>
            </a:fld>
            <a:endParaRPr lang="en-US"/>
          </a:p>
        </p:txBody>
      </p:sp>
    </p:spTree>
    <p:extLst>
      <p:ext uri="{BB962C8B-B14F-4D97-AF65-F5344CB8AC3E}">
        <p14:creationId xmlns:p14="http://schemas.microsoft.com/office/powerpoint/2010/main" val="194953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p:cNvSpPr>
            <a:spLocks noGrp="1"/>
          </p:cNvSpPr>
          <p:nvPr>
            <p:ph type="sldNum" sz="quarter" idx="5"/>
          </p:nvPr>
        </p:nvSpPr>
        <p:spPr bwMode="auto">
          <a:noFill/>
          <a:ln>
            <a:miter lim="800000"/>
            <a:headEnd/>
            <a:tailEnd/>
          </a:ln>
        </p:spPr>
        <p:txBody>
          <a:bodyPr/>
          <a:lstStyle/>
          <a:p>
            <a:fld id="{D26487A9-A05F-4B3B-8488-581E18B7AFB3}" type="slidenum">
              <a:rPr lang="en-US"/>
              <a:pPr/>
              <a:t>8</a:t>
            </a:fld>
            <a:endParaRPr lang="en-US"/>
          </a:p>
        </p:txBody>
      </p:sp>
    </p:spTree>
    <p:extLst>
      <p:ext uri="{BB962C8B-B14F-4D97-AF65-F5344CB8AC3E}">
        <p14:creationId xmlns:p14="http://schemas.microsoft.com/office/powerpoint/2010/main" val="999713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p:cNvSpPr>
            <a:spLocks noGrp="1"/>
          </p:cNvSpPr>
          <p:nvPr>
            <p:ph type="sldNum" sz="quarter" idx="5"/>
          </p:nvPr>
        </p:nvSpPr>
        <p:spPr bwMode="auto">
          <a:noFill/>
          <a:ln>
            <a:miter lim="800000"/>
            <a:headEnd/>
            <a:tailEnd/>
          </a:ln>
        </p:spPr>
        <p:txBody>
          <a:bodyPr/>
          <a:lstStyle/>
          <a:p>
            <a:fld id="{D26487A9-A05F-4B3B-8488-581E18B7AFB3}" type="slidenum">
              <a:rPr lang="en-US"/>
              <a:pPr/>
              <a:t>9</a:t>
            </a:fld>
            <a:endParaRPr lang="en-US"/>
          </a:p>
        </p:txBody>
      </p:sp>
    </p:spTree>
    <p:extLst>
      <p:ext uri="{BB962C8B-B14F-4D97-AF65-F5344CB8AC3E}">
        <p14:creationId xmlns:p14="http://schemas.microsoft.com/office/powerpoint/2010/main" val="223229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82298-A771-1A81-3DC9-41E8836CDDBC}"/>
            </a:ext>
          </a:extLst>
        </p:cNvPr>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53C1EE4-E2CB-5589-AA67-AD26B449239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a:extLst>
              <a:ext uri="{FF2B5EF4-FFF2-40B4-BE49-F238E27FC236}">
                <a16:creationId xmlns:a16="http://schemas.microsoft.com/office/drawing/2014/main" id="{FF61F0F0-C7D4-30A6-A0AE-C9C0F0314BE2}"/>
              </a:ext>
            </a:extLst>
          </p:cNvPr>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a:extLst>
              <a:ext uri="{FF2B5EF4-FFF2-40B4-BE49-F238E27FC236}">
                <a16:creationId xmlns:a16="http://schemas.microsoft.com/office/drawing/2014/main" id="{0FBA4DC5-E998-5006-56F1-5BB1ACCF3875}"/>
              </a:ext>
            </a:extLst>
          </p:cNvPr>
          <p:cNvSpPr>
            <a:spLocks noGrp="1"/>
          </p:cNvSpPr>
          <p:nvPr>
            <p:ph type="sldNum" sz="quarter" idx="5"/>
          </p:nvPr>
        </p:nvSpPr>
        <p:spPr bwMode="auto">
          <a:noFill/>
          <a:ln>
            <a:miter lim="800000"/>
            <a:headEnd/>
            <a:tailEnd/>
          </a:ln>
        </p:spPr>
        <p:txBody>
          <a:bodyPr/>
          <a:lstStyle/>
          <a:p>
            <a:fld id="{D26487A9-A05F-4B3B-8488-581E18B7AFB3}" type="slidenum">
              <a:rPr lang="en-US"/>
              <a:pPr/>
              <a:t>10</a:t>
            </a:fld>
            <a:endParaRPr lang="en-US"/>
          </a:p>
        </p:txBody>
      </p:sp>
    </p:spTree>
    <p:extLst>
      <p:ext uri="{BB962C8B-B14F-4D97-AF65-F5344CB8AC3E}">
        <p14:creationId xmlns:p14="http://schemas.microsoft.com/office/powerpoint/2010/main" val="169880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0530F-7879-E28F-6B53-15A34F079B10}"/>
            </a:ext>
          </a:extLst>
        </p:cNvPr>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42BAD278-D62F-69C4-A31F-265C63C9417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0483" name="Notes Placeholder 2">
            <a:extLst>
              <a:ext uri="{FF2B5EF4-FFF2-40B4-BE49-F238E27FC236}">
                <a16:creationId xmlns:a16="http://schemas.microsoft.com/office/drawing/2014/main" id="{87A24D49-DAD5-D33D-C010-F8A1C84F1B9A}"/>
              </a:ext>
            </a:extLst>
          </p:cNvPr>
          <p:cNvSpPr>
            <a:spLocks noGrp="1"/>
          </p:cNvSpPr>
          <p:nvPr>
            <p:ph type="body" idx="1"/>
          </p:nvPr>
        </p:nvSpPr>
        <p:spPr bwMode="auto">
          <a:noFill/>
        </p:spPr>
        <p:txBody>
          <a:bodyPr wrap="square" numCol="1" anchor="t" anchorCtr="0" compatLnSpc="1">
            <a:prstTxWarp prst="textNoShape">
              <a:avLst/>
            </a:prstTxWarp>
          </a:bodyPr>
          <a:lstStyle/>
          <a:p>
            <a:endParaRPr lang="en-GB" baseline="0" dirty="0"/>
          </a:p>
        </p:txBody>
      </p:sp>
      <p:sp>
        <p:nvSpPr>
          <p:cNvPr id="20484" name="Slide Number Placeholder 3">
            <a:extLst>
              <a:ext uri="{FF2B5EF4-FFF2-40B4-BE49-F238E27FC236}">
                <a16:creationId xmlns:a16="http://schemas.microsoft.com/office/drawing/2014/main" id="{2D94B618-57C8-63C6-E390-BA3D70874F5D}"/>
              </a:ext>
            </a:extLst>
          </p:cNvPr>
          <p:cNvSpPr>
            <a:spLocks noGrp="1"/>
          </p:cNvSpPr>
          <p:nvPr>
            <p:ph type="sldNum" sz="quarter" idx="5"/>
          </p:nvPr>
        </p:nvSpPr>
        <p:spPr bwMode="auto">
          <a:noFill/>
          <a:ln>
            <a:miter lim="800000"/>
            <a:headEnd/>
            <a:tailEnd/>
          </a:ln>
        </p:spPr>
        <p:txBody>
          <a:bodyPr/>
          <a:lstStyle/>
          <a:p>
            <a:fld id="{D26487A9-A05F-4B3B-8488-581E18B7AFB3}" type="slidenum">
              <a:rPr lang="en-US"/>
              <a:pPr/>
              <a:t>11</a:t>
            </a:fld>
            <a:endParaRPr lang="en-US"/>
          </a:p>
        </p:txBody>
      </p:sp>
    </p:spTree>
    <p:extLst>
      <p:ext uri="{BB962C8B-B14F-4D97-AF65-F5344CB8AC3E}">
        <p14:creationId xmlns:p14="http://schemas.microsoft.com/office/powerpoint/2010/main" val="3838227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pPr>
              <a:defRPr/>
            </a:pPr>
            <a:fld id="{DD7E4192-BB0A-46C6-A545-578DF7D36038}" type="datetime1">
              <a:rPr lang="en-US" smtClean="0"/>
              <a:pPr>
                <a:defRPr/>
              </a:pPr>
              <a:t>2/19/2025</a:t>
            </a:fld>
            <a:endParaRPr lang="en-US"/>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pPr>
              <a:defRPr/>
            </a:pPr>
            <a:r>
              <a:rPr lang="en-GB"/>
              <a:t>A Sahel Education Business                                              Brainiacs Hub</a:t>
            </a:r>
            <a:endParaRPr lang="en-US"/>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pPr>
              <a:defRPr/>
            </a:pPr>
            <a:fld id="{80D8EDBF-FF0C-49EF-96FA-FFC81EDBAAEF}" type="slidenum">
              <a:rPr lang="en-US" smtClean="0"/>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F7560773-138F-4EAF-8FB9-137469A29E3A}" type="datetime1">
              <a:rPr lang="en-US" smtClean="0"/>
              <a:pPr>
                <a:defRPr/>
              </a:pPr>
              <a:t>2/19/2025</a:t>
            </a:fld>
            <a:endParaRPr lang="en-US"/>
          </a:p>
        </p:txBody>
      </p:sp>
      <p:sp>
        <p:nvSpPr>
          <p:cNvPr id="5" name="Footer Placeholder 4"/>
          <p:cNvSpPr>
            <a:spLocks noGrp="1"/>
          </p:cNvSpPr>
          <p:nvPr>
            <p:ph type="ftr" sz="quarter" idx="11"/>
          </p:nvPr>
        </p:nvSpPr>
        <p:spPr/>
        <p:txBody>
          <a:bodyPr/>
          <a:lstStyle/>
          <a:p>
            <a:pPr>
              <a:defRPr/>
            </a:pPr>
            <a:r>
              <a:rPr lang="en-GB"/>
              <a:t>A Sahel Education Business                                              Brainiacs Hub</a:t>
            </a:r>
            <a:endParaRPr lang="en-US"/>
          </a:p>
        </p:txBody>
      </p:sp>
      <p:sp>
        <p:nvSpPr>
          <p:cNvPr id="6" name="Slide Number Placeholder 5"/>
          <p:cNvSpPr>
            <a:spLocks noGrp="1"/>
          </p:cNvSpPr>
          <p:nvPr>
            <p:ph type="sldNum" sz="quarter" idx="12"/>
          </p:nvPr>
        </p:nvSpPr>
        <p:spPr/>
        <p:txBody>
          <a:bodyPr/>
          <a:lstStyle/>
          <a:p>
            <a:pPr>
              <a:defRPr/>
            </a:pPr>
            <a:fld id="{6EBFD84A-3FC9-47E4-A1FD-D51EE43363E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pPr>
              <a:defRPr/>
            </a:pPr>
            <a:fld id="{97E11836-3A01-4319-9725-5D2D3CDA265F}" type="datetime1">
              <a:rPr lang="en-US" smtClean="0"/>
              <a:pPr>
                <a:defRPr/>
              </a:pPr>
              <a:t>2/19/2025</a:t>
            </a:fld>
            <a:endParaRPr lang="en-US"/>
          </a:p>
        </p:txBody>
      </p:sp>
      <p:sp>
        <p:nvSpPr>
          <p:cNvPr id="5" name="Footer Placeholder 4"/>
          <p:cNvSpPr>
            <a:spLocks noGrp="1"/>
          </p:cNvSpPr>
          <p:nvPr>
            <p:ph type="ftr" sz="quarter" idx="11"/>
          </p:nvPr>
        </p:nvSpPr>
        <p:spPr>
          <a:xfrm>
            <a:off x="609602" y="6248208"/>
            <a:ext cx="7431311" cy="365125"/>
          </a:xfrm>
        </p:spPr>
        <p:txBody>
          <a:bodyPr/>
          <a:lstStyle/>
          <a:p>
            <a:pPr>
              <a:defRPr/>
            </a:pPr>
            <a:r>
              <a:rPr lang="en-GB"/>
              <a:t>A Sahel Education Business                                              Brainiacs Hub</a:t>
            </a:r>
            <a:endParaRPr lang="en-US"/>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8075084" y="103716"/>
            <a:ext cx="533400" cy="325968"/>
          </a:xfrm>
        </p:spPr>
        <p:txBody>
          <a:bodyPr/>
          <a:lstStyle/>
          <a:p>
            <a:pPr>
              <a:defRPr/>
            </a:pPr>
            <a:fld id="{153E1597-1994-43CF-9130-A26C77B39E97}"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34" charset="-128"/>
            </a:endParaRPr>
          </a:p>
        </p:txBody>
      </p:sp>
      <p:sp>
        <p:nvSpPr>
          <p:cNvPr id="6" name="Rectangle 2"/>
          <p:cNvSpPr>
            <a:spLocks noChangeArrowheads="1"/>
          </p:cNvSpPr>
          <p:nvPr userDrawn="1"/>
        </p:nvSpPr>
        <p:spPr bwMode="auto">
          <a:xfrm>
            <a:off x="203200" y="4267200"/>
            <a:ext cx="11988800" cy="2590800"/>
          </a:xfrm>
          <a:prstGeom prst="rect">
            <a:avLst/>
          </a:prstGeom>
          <a:solidFill>
            <a:srgbClr val="FFC20E"/>
          </a:solidFill>
          <a:ln w="9525">
            <a:noFill/>
            <a:miter lim="800000"/>
            <a:headEnd/>
            <a:tailEnd/>
          </a:ln>
        </p:spPr>
        <p:txBody>
          <a:bodyPr/>
          <a:lstStyle/>
          <a:p>
            <a:pPr>
              <a:defRPr/>
            </a:pPr>
            <a:endParaRPr lang="en-US">
              <a:cs typeface="Arial" charset="0"/>
            </a:endParaRPr>
          </a:p>
        </p:txBody>
      </p:sp>
      <p:sp>
        <p:nvSpPr>
          <p:cNvPr id="7" name="Rectangle 3"/>
          <p:cNvSpPr>
            <a:spLocks noChangeArrowheads="1"/>
          </p:cNvSpPr>
          <p:nvPr userDrawn="1"/>
        </p:nvSpPr>
        <p:spPr bwMode="auto">
          <a:xfrm>
            <a:off x="7291917" y="2459039"/>
            <a:ext cx="4900083" cy="1692275"/>
          </a:xfrm>
          <a:prstGeom prst="rect">
            <a:avLst/>
          </a:prstGeom>
          <a:solidFill>
            <a:srgbClr val="3FAEE3"/>
          </a:solidFill>
          <a:ln w="9525">
            <a:noFill/>
            <a:miter lim="800000"/>
            <a:headEnd/>
            <a:tailEnd/>
          </a:ln>
        </p:spPr>
        <p:txBody>
          <a:bodyPr/>
          <a:lstStyle/>
          <a:p>
            <a:pPr>
              <a:defRPr/>
            </a:pPr>
            <a:endParaRPr lang="en-US">
              <a:cs typeface="Arial" charset="0"/>
            </a:endParaRPr>
          </a:p>
        </p:txBody>
      </p:sp>
      <p:sp>
        <p:nvSpPr>
          <p:cNvPr id="8" name="Rectangle 8"/>
          <p:cNvSpPr>
            <a:spLocks noChangeArrowheads="1"/>
          </p:cNvSpPr>
          <p:nvPr userDrawn="1"/>
        </p:nvSpPr>
        <p:spPr bwMode="auto">
          <a:xfrm>
            <a:off x="203201" y="0"/>
            <a:ext cx="4144433" cy="2286000"/>
          </a:xfrm>
          <a:prstGeom prst="rect">
            <a:avLst/>
          </a:prstGeom>
          <a:solidFill>
            <a:srgbClr val="FFC000"/>
          </a:solidFill>
          <a:ln w="9525">
            <a:noFill/>
            <a:miter lim="800000"/>
            <a:headEnd/>
            <a:tailEnd/>
          </a:ln>
        </p:spPr>
        <p:txBody>
          <a:bodyPr/>
          <a:lstStyle/>
          <a:p>
            <a:pPr>
              <a:defRPr/>
            </a:pPr>
            <a:endParaRPr lang="en-US">
              <a:cs typeface="Arial" charset="0"/>
            </a:endParaRPr>
          </a:p>
        </p:txBody>
      </p:sp>
      <p:sp>
        <p:nvSpPr>
          <p:cNvPr id="9" name="Rectangle 4"/>
          <p:cNvSpPr>
            <a:spLocks noChangeArrowheads="1"/>
          </p:cNvSpPr>
          <p:nvPr userDrawn="1"/>
        </p:nvSpPr>
        <p:spPr bwMode="auto">
          <a:xfrm>
            <a:off x="4572000" y="1187451"/>
            <a:ext cx="7620000" cy="1114425"/>
          </a:xfrm>
          <a:prstGeom prst="rect">
            <a:avLst/>
          </a:prstGeom>
          <a:solidFill>
            <a:srgbClr val="CEE39F"/>
          </a:solidFill>
          <a:ln w="9525">
            <a:noFill/>
            <a:miter lim="800000"/>
            <a:headEnd/>
            <a:tailEnd/>
          </a:ln>
        </p:spPr>
        <p:txBody>
          <a:bodyPr/>
          <a:lstStyle/>
          <a:p>
            <a:pPr>
              <a:defRPr/>
            </a:pPr>
            <a:endParaRPr lang="en-US">
              <a:cs typeface="Arial" charset="0"/>
            </a:endParaRPr>
          </a:p>
        </p:txBody>
      </p:sp>
      <p:sp>
        <p:nvSpPr>
          <p:cNvPr id="10" name="Rectangle 6"/>
          <p:cNvSpPr>
            <a:spLocks noChangeArrowheads="1"/>
          </p:cNvSpPr>
          <p:nvPr userDrawn="1"/>
        </p:nvSpPr>
        <p:spPr bwMode="auto">
          <a:xfrm>
            <a:off x="7177618" y="1"/>
            <a:ext cx="2324100" cy="1058863"/>
          </a:xfrm>
          <a:prstGeom prst="rect">
            <a:avLst/>
          </a:prstGeom>
          <a:solidFill>
            <a:srgbClr val="BFE5E5"/>
          </a:solidFill>
          <a:ln w="9525">
            <a:noFill/>
            <a:miter lim="800000"/>
            <a:headEnd/>
            <a:tailEnd/>
          </a:ln>
        </p:spPr>
        <p:txBody>
          <a:bodyPr/>
          <a:lstStyle/>
          <a:p>
            <a:pPr>
              <a:defRPr/>
            </a:pPr>
            <a:endParaRPr lang="en-US">
              <a:cs typeface="Arial" charset="0"/>
            </a:endParaRPr>
          </a:p>
        </p:txBody>
      </p:sp>
      <p:sp>
        <p:nvSpPr>
          <p:cNvPr id="11" name="Rectangle 7"/>
          <p:cNvSpPr>
            <a:spLocks noChangeArrowheads="1"/>
          </p:cNvSpPr>
          <p:nvPr userDrawn="1"/>
        </p:nvSpPr>
        <p:spPr bwMode="auto">
          <a:xfrm>
            <a:off x="4550834" y="1"/>
            <a:ext cx="2415117" cy="1058863"/>
          </a:xfrm>
          <a:prstGeom prst="rect">
            <a:avLst/>
          </a:prstGeom>
          <a:solidFill>
            <a:srgbClr val="B5D55B"/>
          </a:solidFill>
          <a:ln w="9525">
            <a:noFill/>
            <a:miter lim="800000"/>
            <a:headEnd/>
            <a:tailEnd/>
          </a:ln>
        </p:spPr>
        <p:txBody>
          <a:bodyPr/>
          <a:lstStyle/>
          <a:p>
            <a:pPr>
              <a:defRPr/>
            </a:pPr>
            <a:endParaRPr lang="en-US">
              <a:cs typeface="Arial" charset="0"/>
            </a:endParaRPr>
          </a:p>
        </p:txBody>
      </p:sp>
      <p:sp>
        <p:nvSpPr>
          <p:cNvPr id="12" name="Rectangle 5"/>
          <p:cNvSpPr>
            <a:spLocks noChangeArrowheads="1"/>
          </p:cNvSpPr>
          <p:nvPr userDrawn="1"/>
        </p:nvSpPr>
        <p:spPr bwMode="auto">
          <a:xfrm>
            <a:off x="9734552" y="0"/>
            <a:ext cx="2457449" cy="1060450"/>
          </a:xfrm>
          <a:prstGeom prst="rect">
            <a:avLst/>
          </a:prstGeom>
          <a:solidFill>
            <a:srgbClr val="36363E"/>
          </a:solidFill>
          <a:ln w="9525">
            <a:noFill/>
            <a:miter lim="800000"/>
            <a:headEnd/>
            <a:tailEnd/>
          </a:ln>
        </p:spPr>
        <p:txBody>
          <a:bodyPr/>
          <a:lstStyle/>
          <a:p>
            <a:pPr>
              <a:defRPr/>
            </a:pPr>
            <a:endParaRPr lang="en-US">
              <a:cs typeface="Arial" charset="0"/>
            </a:endParaRPr>
          </a:p>
        </p:txBody>
      </p:sp>
      <p:sp>
        <p:nvSpPr>
          <p:cNvPr id="40" name="Text Placeholder 39"/>
          <p:cNvSpPr>
            <a:spLocks noGrp="1"/>
          </p:cNvSpPr>
          <p:nvPr>
            <p:ph type="body" sz="quarter" idx="14"/>
          </p:nvPr>
        </p:nvSpPr>
        <p:spPr>
          <a:xfrm>
            <a:off x="812800" y="4572000"/>
            <a:ext cx="10566400" cy="457200"/>
          </a:xfrm>
          <a:prstGeom prst="rect">
            <a:avLst/>
          </a:prstGeom>
        </p:spPr>
        <p:txBody>
          <a:bodyPr/>
          <a:lstStyle>
            <a:lvl1pPr marL="0" indent="0" algn="l">
              <a:buNone/>
              <a:defRPr sz="3000" b="1">
                <a:solidFill>
                  <a:schemeClr val="bg1"/>
                </a:solidFill>
                <a:latin typeface="Courier New" pitchFamily="49" charset="0"/>
                <a:cs typeface="Courier New" pitchFamily="49" charset="0"/>
              </a:defRPr>
            </a:lvl1pPr>
          </a:lstStyle>
          <a:p>
            <a:pPr lvl="0"/>
            <a:r>
              <a:rPr lang="en-GB"/>
              <a:t>Click to edit Master text styles</a:t>
            </a:r>
          </a:p>
        </p:txBody>
      </p:sp>
      <p:sp>
        <p:nvSpPr>
          <p:cNvPr id="41" name="Text Placeholder 39"/>
          <p:cNvSpPr>
            <a:spLocks noGrp="1"/>
          </p:cNvSpPr>
          <p:nvPr>
            <p:ph type="body" sz="quarter" idx="15"/>
          </p:nvPr>
        </p:nvSpPr>
        <p:spPr>
          <a:xfrm>
            <a:off x="812800" y="5054600"/>
            <a:ext cx="9855200" cy="381000"/>
          </a:xfrm>
          <a:prstGeom prst="rect">
            <a:avLst/>
          </a:prstGeom>
        </p:spPr>
        <p:txBody>
          <a:bodyPr/>
          <a:lstStyle>
            <a:lvl1pPr marL="0" indent="0" algn="l">
              <a:buNone/>
              <a:defRPr sz="2500" b="1">
                <a:solidFill>
                  <a:schemeClr val="bg1"/>
                </a:solidFill>
                <a:latin typeface="Courier New" pitchFamily="49" charset="0"/>
                <a:cs typeface="Courier New" pitchFamily="49" charset="0"/>
              </a:defRPr>
            </a:lvl1pPr>
          </a:lstStyle>
          <a:p>
            <a:pPr lvl="0"/>
            <a:r>
              <a:rPr lang="en-GB"/>
              <a:t>Click to edit Master text styles</a:t>
            </a:r>
          </a:p>
        </p:txBody>
      </p:sp>
      <p:sp>
        <p:nvSpPr>
          <p:cNvPr id="30" name="Picture Placeholder 29"/>
          <p:cNvSpPr>
            <a:spLocks noGrp="1"/>
          </p:cNvSpPr>
          <p:nvPr>
            <p:ph type="pic" sz="quarter" idx="16"/>
          </p:nvPr>
        </p:nvSpPr>
        <p:spPr>
          <a:xfrm>
            <a:off x="227584" y="2450592"/>
            <a:ext cx="6807200" cy="1664208"/>
          </a:xfrm>
          <a:prstGeom prst="rect">
            <a:avLst/>
          </a:prstGeom>
        </p:spPr>
        <p:txBody>
          <a:bodyPr rtlCol="0">
            <a:normAutofit/>
          </a:bodyPr>
          <a:lstStyle/>
          <a:p>
            <a:pPr lvl="0"/>
            <a:r>
              <a:rPr lang="en-GB" noProof="0"/>
              <a:t>Drag picture to placeholder or click icon to add</a:t>
            </a:r>
            <a:endParaRPr lang="en-US"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 of Contents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pitchFamily="34" charset="-128"/>
            </a:endParaRPr>
          </a:p>
        </p:txBody>
      </p:sp>
      <p:sp>
        <p:nvSpPr>
          <p:cNvPr id="6" name="Rectangle 5"/>
          <p:cNvSpPr>
            <a:spLocks noChangeArrowheads="1"/>
          </p:cNvSpPr>
          <p:nvPr userDrawn="1"/>
        </p:nvSpPr>
        <p:spPr bwMode="auto">
          <a:xfrm>
            <a:off x="203200" y="4962525"/>
            <a:ext cx="3810000" cy="1752600"/>
          </a:xfrm>
          <a:prstGeom prst="rect">
            <a:avLst/>
          </a:prstGeom>
          <a:solidFill>
            <a:srgbClr val="FFC20E"/>
          </a:solidFill>
          <a:ln w="9525">
            <a:noFill/>
            <a:miter lim="800000"/>
            <a:headEnd/>
            <a:tailEnd/>
          </a:ln>
        </p:spPr>
        <p:txBody>
          <a:bodyPr/>
          <a:lstStyle/>
          <a:p>
            <a:pPr>
              <a:defRPr/>
            </a:pPr>
            <a:endParaRPr lang="en-US">
              <a:cs typeface="Arial" charset="0"/>
            </a:endParaRPr>
          </a:p>
        </p:txBody>
      </p:sp>
      <p:sp>
        <p:nvSpPr>
          <p:cNvPr id="7" name="Rectangle 4"/>
          <p:cNvSpPr>
            <a:spLocks noChangeArrowheads="1"/>
          </p:cNvSpPr>
          <p:nvPr userDrawn="1"/>
        </p:nvSpPr>
        <p:spPr bwMode="auto">
          <a:xfrm>
            <a:off x="230718" y="165100"/>
            <a:ext cx="11741149" cy="4616450"/>
          </a:xfrm>
          <a:prstGeom prst="rect">
            <a:avLst/>
          </a:prstGeom>
          <a:solidFill>
            <a:srgbClr val="CEE39F"/>
          </a:solidFill>
          <a:ln w="9525">
            <a:noFill/>
            <a:miter lim="800000"/>
            <a:headEnd/>
            <a:tailEnd/>
          </a:ln>
        </p:spPr>
        <p:txBody>
          <a:bodyPr/>
          <a:lstStyle/>
          <a:p>
            <a:pPr>
              <a:defRPr/>
            </a:pPr>
            <a:endParaRPr lang="en-US">
              <a:cs typeface="Arial" charset="0"/>
            </a:endParaRPr>
          </a:p>
        </p:txBody>
      </p:sp>
      <p:sp>
        <p:nvSpPr>
          <p:cNvPr id="19" name="Picture Placeholder 18"/>
          <p:cNvSpPr>
            <a:spLocks noGrp="1"/>
          </p:cNvSpPr>
          <p:nvPr>
            <p:ph type="pic" sz="quarter" idx="12"/>
          </p:nvPr>
        </p:nvSpPr>
        <p:spPr>
          <a:xfrm>
            <a:off x="4230624" y="4953000"/>
            <a:ext cx="7705344" cy="1749552"/>
          </a:xfrm>
          <a:prstGeom prst="rect">
            <a:avLst/>
          </a:prstGeom>
        </p:spPr>
        <p:txBody>
          <a:bodyPr rtlCol="0">
            <a:normAutofit/>
          </a:bodyPr>
          <a:lstStyle>
            <a:lvl1pPr>
              <a:buNone/>
              <a:defRPr/>
            </a:lvl1pPr>
          </a:lstStyle>
          <a:p>
            <a:pPr lvl="0"/>
            <a:r>
              <a:rPr lang="en-GB" noProof="0"/>
              <a:t>Drag picture to placeholder or click icon to add</a:t>
            </a:r>
            <a:endParaRPr lang="en-US" noProof="0" dirty="0"/>
          </a:p>
        </p:txBody>
      </p:sp>
      <p:sp>
        <p:nvSpPr>
          <p:cNvPr id="20" name="Text Placeholder 289"/>
          <p:cNvSpPr>
            <a:spLocks noGrp="1"/>
          </p:cNvSpPr>
          <p:nvPr>
            <p:ph type="body" sz="quarter" idx="13"/>
          </p:nvPr>
        </p:nvSpPr>
        <p:spPr>
          <a:xfrm>
            <a:off x="609600" y="228600"/>
            <a:ext cx="8534400" cy="381000"/>
          </a:xfrm>
          <a:prstGeom prst="rect">
            <a:avLst/>
          </a:prstGeom>
        </p:spPr>
        <p:txBody>
          <a:bodyPr/>
          <a:lstStyle>
            <a:lvl1pPr marL="0" indent="0" algn="l">
              <a:buNone/>
              <a:tabLst>
                <a:tab pos="854075" algn="l"/>
              </a:tabLst>
              <a:defRPr sz="2500" b="1">
                <a:solidFill>
                  <a:schemeClr val="bg1"/>
                </a:solidFill>
                <a:latin typeface="Courier New" pitchFamily="49" charset="0"/>
                <a:cs typeface="Courier New" pitchFamily="49" charset="0"/>
              </a:defRPr>
            </a:lvl1pPr>
          </a:lstStyle>
          <a:p>
            <a:pPr lvl="0"/>
            <a:r>
              <a:rPr lang="en-GB"/>
              <a:t>Click to edit Master text styles</a:t>
            </a:r>
          </a:p>
        </p:txBody>
      </p:sp>
      <p:sp>
        <p:nvSpPr>
          <p:cNvPr id="21" name="Table Placeholder 9"/>
          <p:cNvSpPr>
            <a:spLocks noGrp="1"/>
          </p:cNvSpPr>
          <p:nvPr>
            <p:ph type="tbl" sz="quarter" idx="14"/>
          </p:nvPr>
        </p:nvSpPr>
        <p:spPr>
          <a:xfrm>
            <a:off x="609600" y="685800"/>
            <a:ext cx="10972800" cy="3886200"/>
          </a:xfrm>
          <a:prstGeom prst="rect">
            <a:avLst/>
          </a:prstGeom>
        </p:spPr>
        <p:txBody>
          <a:bodyPr rtlCol="0">
            <a:normAutofit/>
          </a:bodyPr>
          <a:lstStyle>
            <a:lvl1pPr>
              <a:buNone/>
              <a:defRPr/>
            </a:lvl1pPr>
          </a:lstStyle>
          <a:p>
            <a:pPr lvl="0"/>
            <a:r>
              <a:rPr lang="en-GB" noProof="0"/>
              <a:t>Click icon to add table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defRPr/>
            </a:pPr>
            <a:fld id="{3F49A396-716E-423E-BCFB-97A08684147D}" type="datetime1">
              <a:rPr lang="en-US" smtClean="0"/>
              <a:pPr>
                <a:defRPr/>
              </a:pPr>
              <a:t>2/19/2025</a:t>
            </a:fld>
            <a:endParaRPr lang="en-US"/>
          </a:p>
        </p:txBody>
      </p:sp>
      <p:sp>
        <p:nvSpPr>
          <p:cNvPr id="5" name="Footer Placeholder 4"/>
          <p:cNvSpPr>
            <a:spLocks noGrp="1"/>
          </p:cNvSpPr>
          <p:nvPr>
            <p:ph type="ftr" sz="quarter" idx="11"/>
          </p:nvPr>
        </p:nvSpPr>
        <p:spPr/>
        <p:txBody>
          <a:bodyPr/>
          <a:lstStyle/>
          <a:p>
            <a:pPr>
              <a:defRPr/>
            </a:pPr>
            <a:r>
              <a:rPr lang="en-GB"/>
              <a:t>A Sahel Education Business                                              Brainiacs Hub</a:t>
            </a:r>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45A16208-4A2B-4982-9F57-35AAACA3D0DB}" type="slidenum">
              <a:rPr lang="en-US" smtClean="0"/>
              <a:pPr>
                <a:defRPr/>
              </a:pPr>
              <a:t>‹#›</a:t>
            </a:fld>
            <a:endParaRPr lang="en-US"/>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pPr>
              <a:defRPr/>
            </a:pPr>
            <a:fld id="{9BE41ABD-0A24-4BDB-B8B8-D61B0A69138A}" type="datetime1">
              <a:rPr lang="en-US" smtClean="0"/>
              <a:pPr>
                <a:defRPr/>
              </a:pPr>
              <a:t>2/19/2025</a:t>
            </a:fld>
            <a:endParaRPr lang="en-US"/>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pPr>
              <a:defRPr/>
            </a:pPr>
            <a:fld id="{851E6DE5-2ACF-4B5F-8AA0-9D5EF6E2F01F}" type="slidenum">
              <a:rPr lang="en-US" smtClean="0"/>
              <a:pPr>
                <a:defRPr/>
              </a:pPr>
              <a:t>‹#›</a:t>
            </a:fld>
            <a:endParaRPr lang="en-US"/>
          </a:p>
        </p:txBody>
      </p:sp>
      <p:sp>
        <p:nvSpPr>
          <p:cNvPr id="14" name="Footer Placeholder 13"/>
          <p:cNvSpPr>
            <a:spLocks noGrp="1"/>
          </p:cNvSpPr>
          <p:nvPr>
            <p:ph type="ftr" sz="quarter" idx="12"/>
          </p:nvPr>
        </p:nvSpPr>
        <p:spPr/>
        <p:txBody>
          <a:bodyPr/>
          <a:lstStyle/>
          <a:p>
            <a:pPr>
              <a:defRPr/>
            </a:pPr>
            <a:r>
              <a:rPr lang="en-GB"/>
              <a:t>A Sahel Education Business                                              Brainiacs Hub</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pPr>
              <a:defRPr/>
            </a:pPr>
            <a:fld id="{BE8FFAB8-B4AC-4473-9671-F940D9F2B82C}" type="datetime1">
              <a:rPr lang="en-US" smtClean="0"/>
              <a:pPr>
                <a:defRPr/>
              </a:pPr>
              <a:t>2/19/2025</a:t>
            </a:fld>
            <a:endParaRPr lang="en-US"/>
          </a:p>
        </p:txBody>
      </p:sp>
      <p:sp>
        <p:nvSpPr>
          <p:cNvPr id="10" name="Slide Number Placeholder 9"/>
          <p:cNvSpPr>
            <a:spLocks noGrp="1"/>
          </p:cNvSpPr>
          <p:nvPr>
            <p:ph type="sldNum" sz="quarter" idx="16"/>
          </p:nvPr>
        </p:nvSpPr>
        <p:spPr/>
        <p:txBody>
          <a:bodyPr rtlCol="0"/>
          <a:lstStyle/>
          <a:p>
            <a:pPr>
              <a:defRPr/>
            </a:pPr>
            <a:fld id="{F981C92C-3D8E-4232-AE06-AACB8AC01054}" type="slidenum">
              <a:rPr lang="en-US" smtClean="0"/>
              <a:pPr>
                <a:defRPr/>
              </a:pPr>
              <a:t>‹#›</a:t>
            </a:fld>
            <a:endParaRPr lang="en-US"/>
          </a:p>
        </p:txBody>
      </p:sp>
      <p:sp>
        <p:nvSpPr>
          <p:cNvPr id="12" name="Footer Placeholder 11"/>
          <p:cNvSpPr>
            <a:spLocks noGrp="1"/>
          </p:cNvSpPr>
          <p:nvPr>
            <p:ph type="ftr" sz="quarter" idx="17"/>
          </p:nvPr>
        </p:nvSpPr>
        <p:spPr/>
        <p:txBody>
          <a:bodyPr rtlCol="0"/>
          <a:lstStyle/>
          <a:p>
            <a:pPr>
              <a:defRPr/>
            </a:pPr>
            <a:r>
              <a:rPr lang="en-GB"/>
              <a:t>A Sahel Education Business                                              Brainiacs Hub</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pPr>
              <a:defRPr/>
            </a:pPr>
            <a:fld id="{BE2ABA31-BFF5-4291-82B3-A34E4E50DE0A}" type="datetime1">
              <a:rPr lang="en-US" smtClean="0"/>
              <a:pPr>
                <a:defRPr/>
              </a:pPr>
              <a:t>2/19/2025</a:t>
            </a:fld>
            <a:endParaRPr lang="en-US"/>
          </a:p>
        </p:txBody>
      </p:sp>
      <p:sp>
        <p:nvSpPr>
          <p:cNvPr id="12" name="Slide Number Placeholder 11"/>
          <p:cNvSpPr>
            <a:spLocks noGrp="1"/>
          </p:cNvSpPr>
          <p:nvPr>
            <p:ph type="sldNum" sz="quarter" idx="16"/>
          </p:nvPr>
        </p:nvSpPr>
        <p:spPr/>
        <p:txBody>
          <a:bodyPr rtlCol="0"/>
          <a:lstStyle/>
          <a:p>
            <a:pPr>
              <a:defRPr/>
            </a:pPr>
            <a:fld id="{DA25B975-5E7F-434D-B9FC-961775E1553B}" type="slidenum">
              <a:rPr lang="en-US" smtClean="0"/>
              <a:pPr>
                <a:defRPr/>
              </a:pPr>
              <a:t>‹#›</a:t>
            </a:fld>
            <a:endParaRPr lang="en-US"/>
          </a:p>
        </p:txBody>
      </p:sp>
      <p:sp>
        <p:nvSpPr>
          <p:cNvPr id="14" name="Footer Placeholder 13"/>
          <p:cNvSpPr>
            <a:spLocks noGrp="1"/>
          </p:cNvSpPr>
          <p:nvPr>
            <p:ph type="ftr" sz="quarter" idx="17"/>
          </p:nvPr>
        </p:nvSpPr>
        <p:spPr/>
        <p:txBody>
          <a:bodyPr rtlCol="0"/>
          <a:lstStyle/>
          <a:p>
            <a:pPr>
              <a:defRPr/>
            </a:pPr>
            <a:r>
              <a:rPr lang="en-GB"/>
              <a:t>A Sahel Education Business                                              Brainiacs Hub</a:t>
            </a:r>
            <a:endParaRPr lang="en-US"/>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4838FDD9-07FA-49E8-BBF2-69D902328243}" type="datetime1">
              <a:rPr lang="en-US" smtClean="0"/>
              <a:pPr>
                <a:defRPr/>
              </a:pPr>
              <a:t>2/19/2025</a:t>
            </a:fld>
            <a:endParaRPr lang="en-US"/>
          </a:p>
        </p:txBody>
      </p:sp>
      <p:sp>
        <p:nvSpPr>
          <p:cNvPr id="4" name="Footer Placeholder 3"/>
          <p:cNvSpPr>
            <a:spLocks noGrp="1"/>
          </p:cNvSpPr>
          <p:nvPr>
            <p:ph type="ftr" sz="quarter" idx="11"/>
          </p:nvPr>
        </p:nvSpPr>
        <p:spPr/>
        <p:txBody>
          <a:bodyPr/>
          <a:lstStyle/>
          <a:p>
            <a:pPr>
              <a:defRPr/>
            </a:pPr>
            <a:r>
              <a:rPr lang="en-GB"/>
              <a:t>A Sahel Education Business                                              Brainiacs Hub</a:t>
            </a:r>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defRPr/>
            </a:pPr>
            <a:fld id="{2EA70D8F-7901-4636-8AEC-408B24260CCA}"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F46F21B-F7E7-44F5-9485-05CE8A3B287F}" type="datetime1">
              <a:rPr lang="en-US" smtClean="0"/>
              <a:pPr>
                <a:defRPr/>
              </a:pPr>
              <a:t>2/19/2025</a:t>
            </a:fld>
            <a:endParaRPr lang="en-US"/>
          </a:p>
        </p:txBody>
      </p:sp>
      <p:sp>
        <p:nvSpPr>
          <p:cNvPr id="3" name="Footer Placeholder 2"/>
          <p:cNvSpPr>
            <a:spLocks noGrp="1"/>
          </p:cNvSpPr>
          <p:nvPr>
            <p:ph type="ftr" sz="quarter" idx="11"/>
          </p:nvPr>
        </p:nvSpPr>
        <p:spPr/>
        <p:txBody>
          <a:bodyPr/>
          <a:lstStyle/>
          <a:p>
            <a:pPr>
              <a:defRPr/>
            </a:pPr>
            <a:r>
              <a:rPr lang="en-GB"/>
              <a:t>A Sahel Education Business                                              Brainiacs Hub</a:t>
            </a:r>
            <a:endParaRPr lang="en-US"/>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pPr>
              <a:defRPr/>
            </a:pPr>
            <a:fld id="{A3D17B4E-E4D3-45A9-ABD1-A9D0A0986CD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pPr>
              <a:defRPr/>
            </a:pPr>
            <a:fld id="{D9D3FB3F-AC30-434C-8C49-887FF796241A}" type="datetime1">
              <a:rPr lang="en-US" smtClean="0"/>
              <a:pPr>
                <a:defRPr/>
              </a:pPr>
              <a:t>2/19/2025</a:t>
            </a:fld>
            <a:endParaRPr lang="en-US"/>
          </a:p>
        </p:txBody>
      </p:sp>
      <p:sp>
        <p:nvSpPr>
          <p:cNvPr id="6" name="Footer Placeholder 5"/>
          <p:cNvSpPr>
            <a:spLocks noGrp="1"/>
          </p:cNvSpPr>
          <p:nvPr>
            <p:ph type="ftr" sz="quarter" idx="11"/>
          </p:nvPr>
        </p:nvSpPr>
        <p:spPr/>
        <p:txBody>
          <a:bodyPr/>
          <a:lstStyle/>
          <a:p>
            <a:pPr>
              <a:defRPr/>
            </a:pPr>
            <a:r>
              <a:rPr lang="en-GB"/>
              <a:t>A Sahel Education Business                                              Brainiacs Hub</a:t>
            </a:r>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a:defRPr/>
            </a:pPr>
            <a:fld id="{ADA4EB85-313E-4060-A6B7-FE2732872F8B}" type="slidenum">
              <a:rPr lang="en-US" smtClean="0"/>
              <a:pPr>
                <a:defRPr/>
              </a:pPr>
              <a:t>‹#›</a:t>
            </a:fld>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8331200" y="6248401"/>
            <a:ext cx="3556000" cy="365125"/>
          </a:xfrm>
        </p:spPr>
        <p:txBody>
          <a:bodyPr rtlCol="0"/>
          <a:lstStyle/>
          <a:p>
            <a:pPr>
              <a:defRPr/>
            </a:pPr>
            <a:fld id="{ACCEB3E2-5CAB-46AC-BDBC-6B34B102DE8C}" type="datetime1">
              <a:rPr lang="en-US" smtClean="0"/>
              <a:pPr>
                <a:defRPr/>
              </a:pPr>
              <a:t>2/19/2025</a:t>
            </a:fld>
            <a:endParaRPr lang="en-US"/>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pPr>
              <a:defRPr/>
            </a:pPr>
            <a:fld id="{713852E2-8CBD-4FCF-B14F-BA243E60A1EA}" type="slidenum">
              <a:rPr lang="en-US" smtClean="0"/>
              <a:pPr>
                <a:defRPr/>
              </a:pPr>
              <a:t>‹#›</a:t>
            </a:fld>
            <a:endParaRPr lang="en-US"/>
          </a:p>
        </p:txBody>
      </p:sp>
      <p:sp>
        <p:nvSpPr>
          <p:cNvPr id="14" name="Footer Placeholder 13"/>
          <p:cNvSpPr>
            <a:spLocks noGrp="1"/>
          </p:cNvSpPr>
          <p:nvPr>
            <p:ph type="ftr" sz="quarter" idx="12"/>
          </p:nvPr>
        </p:nvSpPr>
        <p:spPr>
          <a:xfrm>
            <a:off x="2133600" y="6248207"/>
            <a:ext cx="6096000" cy="365125"/>
          </a:xfrm>
        </p:spPr>
        <p:txBody>
          <a:bodyPr rtlCol="0"/>
          <a:lstStyle/>
          <a:p>
            <a:pPr>
              <a:defRPr/>
            </a:pPr>
            <a:r>
              <a:rPr lang="en-GB"/>
              <a:t>A Sahel Education Business                                              Brainiacs Hub</a:t>
            </a:r>
            <a:endParaRPr lang="en-US"/>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fld id="{0F502BE8-6CA1-499D-AD3B-49709C0C8B72}" type="datetime1">
              <a:rPr lang="en-US" smtClean="0"/>
              <a:pPr>
                <a:defRPr/>
              </a:pPr>
              <a:t>2/19/2025</a:t>
            </a:fld>
            <a:endParaRPr lang="en-US"/>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pPr>
              <a:defRPr/>
            </a:pPr>
            <a:r>
              <a:rPr lang="en-GB"/>
              <a:t>A Sahel Education Business                                              Brainiacs Hub</a:t>
            </a:r>
            <a:endParaRPr lang="en-US"/>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fld id="{85D96595-DB9E-4100-B6E9-C28995923B75}"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18" r:id="rId13"/>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hyperlink" Target="http://www.brainiacs.com.ng/" TargetMode="External"/><Relationship Id="rId2" Type="http://schemas.openxmlformats.org/officeDocument/2006/relationships/hyperlink" Target="mailto:brainiacsng@gmail.com"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Placeholder 14"/>
          <p:cNvSpPr>
            <a:spLocks noGrp="1"/>
          </p:cNvSpPr>
          <p:nvPr>
            <p:ph type="body" sz="quarter" idx="14"/>
          </p:nvPr>
        </p:nvSpPr>
        <p:spPr>
          <a:xfrm>
            <a:off x="533400" y="2739365"/>
            <a:ext cx="6006969" cy="1489735"/>
          </a:xfrm>
        </p:spPr>
        <p:txBody>
          <a:bodyPr>
            <a:normAutofit fontScale="55000" lnSpcReduction="20000"/>
          </a:bodyPr>
          <a:lstStyle/>
          <a:p>
            <a:r>
              <a:rPr lang="en-US" sz="6000" dirty="0">
                <a:solidFill>
                  <a:schemeClr val="bg2">
                    <a:lumMod val="10000"/>
                  </a:schemeClr>
                </a:solidFill>
              </a:rPr>
              <a:t>INTRODUCTION TO TEACHABLE MACHINE WITH GOOGLE</a:t>
            </a:r>
            <a:endParaRPr lang="en-US" sz="6000" dirty="0">
              <a:solidFill>
                <a:schemeClr val="tx1"/>
              </a:solidFill>
            </a:endParaRPr>
          </a:p>
        </p:txBody>
      </p:sp>
      <p:sp>
        <p:nvSpPr>
          <p:cNvPr id="3075" name="Text Placeholder 22"/>
          <p:cNvSpPr>
            <a:spLocks noGrp="1"/>
          </p:cNvSpPr>
          <p:nvPr>
            <p:ph type="body" sz="quarter" idx="15"/>
          </p:nvPr>
        </p:nvSpPr>
        <p:spPr>
          <a:xfrm>
            <a:off x="2133601" y="5486400"/>
            <a:ext cx="8229600" cy="457200"/>
          </a:xfrm>
        </p:spPr>
        <p:txBody>
          <a:bodyPr>
            <a:normAutofit lnSpcReduction="10000"/>
          </a:bodyPr>
          <a:lstStyle/>
          <a:p>
            <a:pPr algn="ctr"/>
            <a:r>
              <a:rPr lang="en-US" i="1" dirty="0">
                <a:solidFill>
                  <a:schemeClr val="tx1"/>
                </a:solidFill>
                <a:latin typeface="Garamond" pitchFamily="18" charset="0"/>
              </a:rPr>
              <a:t>…Nurturing STEM Skills for the future</a:t>
            </a:r>
          </a:p>
        </p:txBody>
      </p:sp>
      <p:sp>
        <p:nvSpPr>
          <p:cNvPr id="3083" name="TextBox 13"/>
          <p:cNvSpPr txBox="1">
            <a:spLocks noChangeArrowheads="1"/>
          </p:cNvSpPr>
          <p:nvPr/>
        </p:nvSpPr>
        <p:spPr bwMode="auto">
          <a:xfrm>
            <a:off x="258581" y="6396964"/>
            <a:ext cx="2217919" cy="337873"/>
          </a:xfrm>
          <a:prstGeom prst="rect">
            <a:avLst/>
          </a:prstGeom>
          <a:noFill/>
          <a:ln w="9525">
            <a:noFill/>
            <a:miter lim="800000"/>
            <a:headEnd/>
            <a:tailEnd/>
          </a:ln>
        </p:spPr>
        <p:txBody>
          <a:bodyPr>
            <a:spAutoFit/>
          </a:bodyPr>
          <a:lstStyle/>
          <a:p>
            <a:r>
              <a:rPr lang="en-US" sz="1600" dirty="0">
                <a:solidFill>
                  <a:srgbClr val="17375E"/>
                </a:solidFill>
                <a:latin typeface="Garamond" pitchFamily="18" charset="0"/>
              </a:rPr>
              <a:t>www.brainiacs.com.ng</a:t>
            </a:r>
          </a:p>
        </p:txBody>
      </p:sp>
      <p:sp>
        <p:nvSpPr>
          <p:cNvPr id="3077" name="Text Placeholder 22"/>
          <p:cNvSpPr txBox="1">
            <a:spLocks/>
          </p:cNvSpPr>
          <p:nvPr/>
        </p:nvSpPr>
        <p:spPr bwMode="auto">
          <a:xfrm>
            <a:off x="8932350" y="6335381"/>
            <a:ext cx="3126300" cy="461036"/>
          </a:xfrm>
          <a:prstGeom prst="rect">
            <a:avLst/>
          </a:prstGeom>
          <a:noFill/>
          <a:ln w="9525">
            <a:noFill/>
            <a:miter lim="800000"/>
            <a:headEnd/>
            <a:tailEnd/>
          </a:ln>
        </p:spPr>
        <p:txBody>
          <a:bodyPr/>
          <a:lstStyle/>
          <a:p>
            <a:pPr defTabSz="457200">
              <a:spcBef>
                <a:spcPct val="20000"/>
              </a:spcBef>
            </a:pPr>
            <a:r>
              <a:rPr lang="en-US" sz="1600" i="1" dirty="0">
                <a:solidFill>
                  <a:srgbClr val="17375E"/>
                </a:solidFill>
                <a:latin typeface="Courier New" pitchFamily="49" charset="0"/>
                <a:cs typeface="Courier New" pitchFamily="49" charset="0"/>
              </a:rPr>
              <a:t>Learn, Play, Innovate</a:t>
            </a:r>
            <a:endParaRPr lang="en-US" i="1" dirty="0">
              <a:solidFill>
                <a:srgbClr val="17375E"/>
              </a:solidFill>
              <a:latin typeface="Courier New" pitchFamily="49" charset="0"/>
              <a:cs typeface="Courier New" pitchFamily="49" charset="0"/>
            </a:endParaRPr>
          </a:p>
        </p:txBody>
      </p:sp>
      <p:sp>
        <p:nvSpPr>
          <p:cNvPr id="3078" name="Text Placeholder 14"/>
          <p:cNvSpPr txBox="1">
            <a:spLocks/>
          </p:cNvSpPr>
          <p:nvPr/>
        </p:nvSpPr>
        <p:spPr bwMode="auto">
          <a:xfrm>
            <a:off x="7581901" y="304800"/>
            <a:ext cx="1676400" cy="457200"/>
          </a:xfrm>
          <a:prstGeom prst="rect">
            <a:avLst/>
          </a:prstGeom>
          <a:noFill/>
          <a:ln w="9525">
            <a:noFill/>
            <a:miter lim="800000"/>
            <a:headEnd/>
            <a:tailEnd/>
          </a:ln>
        </p:spPr>
        <p:txBody>
          <a:bodyPr/>
          <a:lstStyle/>
          <a:p>
            <a:pPr defTabSz="457200">
              <a:lnSpc>
                <a:spcPct val="80000"/>
              </a:lnSpc>
              <a:spcBef>
                <a:spcPts val="700"/>
              </a:spcBef>
              <a:buClr>
                <a:schemeClr val="accent2"/>
              </a:buClr>
              <a:buSzPct val="60000"/>
            </a:pPr>
            <a:r>
              <a:rPr lang="en-US" sz="2000" b="1" dirty="0">
                <a:latin typeface="Garamond" pitchFamily="18" charset="0"/>
                <a:ea typeface="+mn-ea"/>
                <a:cs typeface="Courier New" pitchFamily="49" charset="0"/>
              </a:rPr>
              <a:t>Coding</a:t>
            </a:r>
          </a:p>
        </p:txBody>
      </p:sp>
      <p:sp>
        <p:nvSpPr>
          <p:cNvPr id="3079" name="Text Placeholder 14"/>
          <p:cNvSpPr txBox="1">
            <a:spLocks/>
          </p:cNvSpPr>
          <p:nvPr/>
        </p:nvSpPr>
        <p:spPr bwMode="auto">
          <a:xfrm>
            <a:off x="5181600" y="457200"/>
            <a:ext cx="1676400" cy="457200"/>
          </a:xfrm>
          <a:prstGeom prst="rect">
            <a:avLst/>
          </a:prstGeom>
          <a:noFill/>
          <a:ln w="9525">
            <a:noFill/>
            <a:miter lim="800000"/>
            <a:headEnd/>
            <a:tailEnd/>
          </a:ln>
        </p:spPr>
        <p:txBody>
          <a:bodyPr/>
          <a:lstStyle/>
          <a:p>
            <a:pPr defTabSz="457200">
              <a:lnSpc>
                <a:spcPct val="80000"/>
              </a:lnSpc>
              <a:spcBef>
                <a:spcPts val="700"/>
              </a:spcBef>
              <a:buClr>
                <a:schemeClr val="accent2"/>
              </a:buClr>
              <a:buSzPct val="60000"/>
            </a:pPr>
            <a:r>
              <a:rPr lang="en-US" sz="2000" b="1" dirty="0">
                <a:latin typeface="Garamond" pitchFamily="18" charset="0"/>
                <a:ea typeface="+mn-ea"/>
                <a:cs typeface="Courier New" pitchFamily="49" charset="0"/>
              </a:rPr>
              <a:t>Robotics</a:t>
            </a:r>
          </a:p>
        </p:txBody>
      </p:sp>
      <p:sp>
        <p:nvSpPr>
          <p:cNvPr id="3080" name="Text Placeholder 14"/>
          <p:cNvSpPr txBox="1">
            <a:spLocks/>
          </p:cNvSpPr>
          <p:nvPr/>
        </p:nvSpPr>
        <p:spPr bwMode="auto">
          <a:xfrm>
            <a:off x="5029201" y="1447800"/>
            <a:ext cx="5105400" cy="838200"/>
          </a:xfrm>
          <a:prstGeom prst="rect">
            <a:avLst/>
          </a:prstGeom>
          <a:noFill/>
          <a:ln w="9525">
            <a:noFill/>
            <a:miter lim="800000"/>
            <a:headEnd/>
            <a:tailEnd/>
          </a:ln>
        </p:spPr>
        <p:txBody>
          <a:bodyPr/>
          <a:lstStyle/>
          <a:p>
            <a:pPr algn="ctr" defTabSz="457200">
              <a:lnSpc>
                <a:spcPct val="80000"/>
              </a:lnSpc>
              <a:spcBef>
                <a:spcPts val="700"/>
              </a:spcBef>
              <a:buClr>
                <a:schemeClr val="accent2"/>
              </a:buClr>
              <a:buSzPct val="60000"/>
            </a:pPr>
            <a:r>
              <a:rPr lang="en-US" sz="2000" b="1" dirty="0">
                <a:latin typeface="Garamond" pitchFamily="18" charset="0"/>
                <a:ea typeface="+mn-ea"/>
                <a:cs typeface="Courier New" pitchFamily="49" charset="0"/>
              </a:rPr>
              <a:t>Games and Apps Development</a:t>
            </a:r>
          </a:p>
        </p:txBody>
      </p:sp>
      <p:sp>
        <p:nvSpPr>
          <p:cNvPr id="13" name="Text Placeholder 14"/>
          <p:cNvSpPr txBox="1">
            <a:spLocks/>
          </p:cNvSpPr>
          <p:nvPr/>
        </p:nvSpPr>
        <p:spPr>
          <a:xfrm>
            <a:off x="7543800" y="2908300"/>
            <a:ext cx="4514850" cy="635000"/>
          </a:xfrm>
          <a:prstGeom prst="rect">
            <a:avLst/>
          </a:prstGeom>
        </p:spPr>
        <p:txBody>
          <a:bodyPr vert="horz" lIns="91440" tIns="45720" rIns="91440" bIns="45720" rtlCol="0">
            <a:normAutofit fontScale="25000" lnSpcReduction="20000"/>
          </a:bodyPr>
          <a:lstStyle>
            <a:lvl1pPr marL="0" indent="0" algn="l" defTabSz="914400" rtl="0" eaLnBrk="1" latinLnBrk="0" hangingPunct="1">
              <a:spcBef>
                <a:spcPct val="20000"/>
              </a:spcBef>
              <a:buFont typeface="Arial" pitchFamily="34" charset="0"/>
              <a:buNone/>
              <a:defRPr sz="3000" b="1" kern="1200">
                <a:solidFill>
                  <a:schemeClr val="bg1"/>
                </a:solidFill>
                <a:latin typeface="Courier New" pitchFamily="49" charset="0"/>
                <a:ea typeface="+mn-ea"/>
                <a:cs typeface="Courier New" pitchFamily="49"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00"/>
              </a:spcBef>
              <a:buClr>
                <a:schemeClr val="accent2"/>
              </a:buClr>
              <a:buSzPct val="60000"/>
            </a:pPr>
            <a:endParaRPr lang="en-US" sz="14500" dirty="0">
              <a:solidFill>
                <a:schemeClr val="tx1"/>
              </a:solidFill>
            </a:endParaRPr>
          </a:p>
          <a:p>
            <a:endParaRPr lang="en-US" sz="6000" dirty="0">
              <a:solidFill>
                <a:schemeClr val="bg2">
                  <a:lumMod val="10000"/>
                </a:schemeClr>
              </a:solidFill>
            </a:endParaRPr>
          </a:p>
        </p:txBody>
      </p:sp>
      <p:sp>
        <p:nvSpPr>
          <p:cNvPr id="11" name="Text Placeholder 14"/>
          <p:cNvSpPr txBox="1">
            <a:spLocks/>
          </p:cNvSpPr>
          <p:nvPr/>
        </p:nvSpPr>
        <p:spPr>
          <a:xfrm>
            <a:off x="7581900" y="3048000"/>
            <a:ext cx="3771899" cy="838200"/>
          </a:xfrm>
          <a:prstGeom prst="rect">
            <a:avLst/>
          </a:prstGeom>
        </p:spPr>
        <p:txBody>
          <a:bodyPr>
            <a:normAutofit fontScale="85000" lnSpcReduction="10000"/>
          </a:bodyPr>
          <a:lstStyle>
            <a:lvl1pPr marL="0" indent="0" algn="l" defTabSz="914400" rtl="0" eaLnBrk="1" latinLnBrk="0" hangingPunct="1">
              <a:spcBef>
                <a:spcPct val="20000"/>
              </a:spcBef>
              <a:buFont typeface="Arial" pitchFamily="34" charset="0"/>
              <a:buNone/>
              <a:defRPr sz="3000" b="1" kern="1200">
                <a:solidFill>
                  <a:schemeClr val="bg1"/>
                </a:solidFill>
                <a:latin typeface="Courier New" pitchFamily="49" charset="0"/>
                <a:ea typeface="+mn-ea"/>
                <a:cs typeface="Courier New" pitchFamily="49"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Aft>
                <a:spcPts val="0"/>
              </a:spcAft>
              <a:defRPr/>
            </a:pPr>
            <a:r>
              <a:rPr lang="en-US" sz="3200" dirty="0">
                <a:solidFill>
                  <a:schemeClr val="bg2">
                    <a:lumMod val="10000"/>
                  </a:schemeClr>
                </a:solidFill>
              </a:rPr>
              <a:t>MACHINE LEARNING </a:t>
            </a:r>
          </a:p>
        </p:txBody>
      </p:sp>
      <p:pic>
        <p:nvPicPr>
          <p:cNvPr id="12" name="Picture 11">
            <a:extLst>
              <a:ext uri="{FF2B5EF4-FFF2-40B4-BE49-F238E27FC236}">
                <a16:creationId xmlns:a16="http://schemas.microsoft.com/office/drawing/2014/main" id="{EE84BE67-5541-4AA1-8188-1615C51B5E6D}"/>
              </a:ext>
            </a:extLst>
          </p:cNvPr>
          <p:cNvPicPr>
            <a:picLocks noChangeAspect="1"/>
          </p:cNvPicPr>
          <p:nvPr/>
        </p:nvPicPr>
        <p:blipFill>
          <a:blip r:embed="rId3"/>
          <a:stretch>
            <a:fillRect/>
          </a:stretch>
        </p:blipFill>
        <p:spPr>
          <a:xfrm>
            <a:off x="762000" y="276053"/>
            <a:ext cx="3048000" cy="1781351"/>
          </a:xfrm>
          <a:prstGeom prst="rect">
            <a:avLst/>
          </a:prstGeom>
        </p:spPr>
      </p:pic>
    </p:spTree>
    <p:extLst>
      <p:ext uri="{BB962C8B-B14F-4D97-AF65-F5344CB8AC3E}">
        <p14:creationId xmlns:p14="http://schemas.microsoft.com/office/powerpoint/2010/main" val="601147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7FC72-E91A-74A5-8160-16DB1846B15C}"/>
            </a:ext>
          </a:extLst>
        </p:cNvPr>
        <p:cNvGrpSpPr/>
        <p:nvPr/>
      </p:nvGrpSpPr>
      <p:grpSpPr>
        <a:xfrm>
          <a:off x="0" y="0"/>
          <a:ext cx="0" cy="0"/>
          <a:chOff x="0" y="0"/>
          <a:chExt cx="0" cy="0"/>
        </a:xfrm>
      </p:grpSpPr>
      <p:sp>
        <p:nvSpPr>
          <p:cNvPr id="10244" name="Title 13">
            <a:extLst>
              <a:ext uri="{FF2B5EF4-FFF2-40B4-BE49-F238E27FC236}">
                <a16:creationId xmlns:a16="http://schemas.microsoft.com/office/drawing/2014/main" id="{3E32864D-D6ED-DA7E-A272-A081B62E3310}"/>
              </a:ext>
            </a:extLst>
          </p:cNvPr>
          <p:cNvSpPr>
            <a:spLocks noGrp="1"/>
          </p:cNvSpPr>
          <p:nvPr>
            <p:ph type="title"/>
          </p:nvPr>
        </p:nvSpPr>
        <p:spPr>
          <a:xfrm>
            <a:off x="1790700" y="39993"/>
            <a:ext cx="8610600" cy="1412997"/>
          </a:xfrm>
        </p:spPr>
        <p:txBody>
          <a:bodyPr>
            <a:normAutofit/>
          </a:bodyPr>
          <a:lstStyle/>
          <a:p>
            <a:pPr algn="ctr"/>
            <a:r>
              <a:rPr lang="en-GB" sz="3600" b="1" dirty="0">
                <a:solidFill>
                  <a:schemeClr val="tx1"/>
                </a:solidFill>
                <a:latin typeface="Garamond" panose="02020404030301010803" pitchFamily="18" charset="0"/>
              </a:rPr>
              <a:t>Steps to Train A Data Model on Google Teachable Machine  </a:t>
            </a:r>
            <a:endParaRPr lang="en-US" sz="3600" b="1" dirty="0">
              <a:solidFill>
                <a:schemeClr val="tx1"/>
              </a:solidFill>
              <a:latin typeface="Garamond" pitchFamily="18" charset="0"/>
            </a:endParaRPr>
          </a:p>
        </p:txBody>
      </p:sp>
      <p:sp>
        <p:nvSpPr>
          <p:cNvPr id="2" name="Content Placeholder 1">
            <a:extLst>
              <a:ext uri="{FF2B5EF4-FFF2-40B4-BE49-F238E27FC236}">
                <a16:creationId xmlns:a16="http://schemas.microsoft.com/office/drawing/2014/main" id="{4829117F-BA06-9E20-DBC8-6EC4FECB15E6}"/>
              </a:ext>
            </a:extLst>
          </p:cNvPr>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a:extLst>
              <a:ext uri="{FF2B5EF4-FFF2-40B4-BE49-F238E27FC236}">
                <a16:creationId xmlns:a16="http://schemas.microsoft.com/office/drawing/2014/main" id="{9D4B83C4-9DA6-58D1-5F9F-2731D218BA9A}"/>
              </a:ext>
            </a:extLst>
          </p:cNvPr>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10</a:t>
            </a:fld>
            <a:endParaRPr lang="en-US" sz="1600" dirty="0">
              <a:solidFill>
                <a:schemeClr val="tx1"/>
              </a:solidFill>
              <a:latin typeface="Garamond" pitchFamily="18" charset="0"/>
            </a:endParaRPr>
          </a:p>
        </p:txBody>
      </p:sp>
      <p:sp>
        <p:nvSpPr>
          <p:cNvPr id="11" name="Rectangle 10">
            <a:extLst>
              <a:ext uri="{FF2B5EF4-FFF2-40B4-BE49-F238E27FC236}">
                <a16:creationId xmlns:a16="http://schemas.microsoft.com/office/drawing/2014/main" id="{AE6DFE96-0C61-F671-15B6-7011E5393061}"/>
              </a:ext>
            </a:extLst>
          </p:cNvPr>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a:extLst>
              <a:ext uri="{FF2B5EF4-FFF2-40B4-BE49-F238E27FC236}">
                <a16:creationId xmlns:a16="http://schemas.microsoft.com/office/drawing/2014/main" id="{BE5164FB-D327-12A3-2375-9EABF33386CC}"/>
              </a:ext>
            </a:extLst>
          </p:cNvPr>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a:extLst>
              <a:ext uri="{FF2B5EF4-FFF2-40B4-BE49-F238E27FC236}">
                <a16:creationId xmlns:a16="http://schemas.microsoft.com/office/drawing/2014/main" id="{B9A90FF0-E717-203E-F536-AE54B895CB04}"/>
              </a:ext>
            </a:extLst>
          </p:cNvPr>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4FDC4961-C3F7-5495-5E82-F3426A22011C}"/>
              </a:ext>
            </a:extLst>
          </p:cNvPr>
          <p:cNvPicPr>
            <a:picLocks noChangeAspect="1"/>
          </p:cNvPicPr>
          <p:nvPr/>
        </p:nvPicPr>
        <p:blipFill>
          <a:blip r:embed="rId4"/>
          <a:stretch>
            <a:fillRect/>
          </a:stretch>
        </p:blipFill>
        <p:spPr>
          <a:xfrm>
            <a:off x="103333" y="39993"/>
            <a:ext cx="2030267" cy="1181299"/>
          </a:xfrm>
          <a:prstGeom prst="rect">
            <a:avLst/>
          </a:prstGeom>
        </p:spPr>
      </p:pic>
      <p:pic>
        <p:nvPicPr>
          <p:cNvPr id="5" name="Picture 4">
            <a:extLst>
              <a:ext uri="{FF2B5EF4-FFF2-40B4-BE49-F238E27FC236}">
                <a16:creationId xmlns:a16="http://schemas.microsoft.com/office/drawing/2014/main" id="{DFCC965F-039F-0B3E-377A-CEC911243598}"/>
              </a:ext>
            </a:extLst>
          </p:cNvPr>
          <p:cNvPicPr>
            <a:picLocks noChangeAspect="1"/>
          </p:cNvPicPr>
          <p:nvPr/>
        </p:nvPicPr>
        <p:blipFill>
          <a:blip r:embed="rId5"/>
          <a:stretch>
            <a:fillRect/>
          </a:stretch>
        </p:blipFill>
        <p:spPr>
          <a:xfrm>
            <a:off x="2133600" y="1821038"/>
            <a:ext cx="8804512" cy="4098998"/>
          </a:xfrm>
          <a:prstGeom prst="rect">
            <a:avLst/>
          </a:prstGeom>
        </p:spPr>
      </p:pic>
      <p:cxnSp>
        <p:nvCxnSpPr>
          <p:cNvPr id="8" name="Straight Arrow Connector 7">
            <a:extLst>
              <a:ext uri="{FF2B5EF4-FFF2-40B4-BE49-F238E27FC236}">
                <a16:creationId xmlns:a16="http://schemas.microsoft.com/office/drawing/2014/main" id="{7E56CD05-879C-1BF0-2EB6-738261C0F47A}"/>
              </a:ext>
            </a:extLst>
          </p:cNvPr>
          <p:cNvCxnSpPr>
            <a:cxnSpLocks/>
          </p:cNvCxnSpPr>
          <p:nvPr/>
        </p:nvCxnSpPr>
        <p:spPr>
          <a:xfrm>
            <a:off x="1712436" y="4572000"/>
            <a:ext cx="202136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C5775AF-17FA-99F8-4EC8-C77A4FEF45B2}"/>
              </a:ext>
            </a:extLst>
          </p:cNvPr>
          <p:cNvSpPr/>
          <p:nvPr/>
        </p:nvSpPr>
        <p:spPr>
          <a:xfrm>
            <a:off x="296312" y="3757453"/>
            <a:ext cx="1407742" cy="1629094"/>
          </a:xfrm>
          <a:prstGeom prst="roundRect">
            <a:avLst/>
          </a:prstGeom>
          <a:solidFill>
            <a:schemeClr val="accent1">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STEP 3: </a:t>
            </a:r>
            <a:r>
              <a:rPr lang="en-US" dirty="0">
                <a:solidFill>
                  <a:schemeClr val="tx1"/>
                </a:solidFill>
                <a:latin typeface="Garamond" panose="02020404030301010803" pitchFamily="18" charset="0"/>
              </a:rPr>
              <a:t>Click on Image Project</a:t>
            </a:r>
          </a:p>
        </p:txBody>
      </p:sp>
    </p:spTree>
    <p:extLst>
      <p:ext uri="{BB962C8B-B14F-4D97-AF65-F5344CB8AC3E}">
        <p14:creationId xmlns:p14="http://schemas.microsoft.com/office/powerpoint/2010/main" val="1019784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37078-A203-813E-556C-AE4AFBB10663}"/>
            </a:ext>
          </a:extLst>
        </p:cNvPr>
        <p:cNvGrpSpPr/>
        <p:nvPr/>
      </p:nvGrpSpPr>
      <p:grpSpPr>
        <a:xfrm>
          <a:off x="0" y="0"/>
          <a:ext cx="0" cy="0"/>
          <a:chOff x="0" y="0"/>
          <a:chExt cx="0" cy="0"/>
        </a:xfrm>
      </p:grpSpPr>
      <p:sp>
        <p:nvSpPr>
          <p:cNvPr id="10244" name="Title 13">
            <a:extLst>
              <a:ext uri="{FF2B5EF4-FFF2-40B4-BE49-F238E27FC236}">
                <a16:creationId xmlns:a16="http://schemas.microsoft.com/office/drawing/2014/main" id="{AFC6E010-D637-2C37-82EE-2C132F7E8C07}"/>
              </a:ext>
            </a:extLst>
          </p:cNvPr>
          <p:cNvSpPr>
            <a:spLocks noGrp="1"/>
          </p:cNvSpPr>
          <p:nvPr>
            <p:ph type="title"/>
          </p:nvPr>
        </p:nvSpPr>
        <p:spPr>
          <a:xfrm>
            <a:off x="1790700" y="39993"/>
            <a:ext cx="8610600" cy="1412997"/>
          </a:xfrm>
        </p:spPr>
        <p:txBody>
          <a:bodyPr>
            <a:normAutofit/>
          </a:bodyPr>
          <a:lstStyle/>
          <a:p>
            <a:pPr algn="ctr"/>
            <a:r>
              <a:rPr lang="en-GB" sz="3600" b="1" dirty="0">
                <a:solidFill>
                  <a:schemeClr val="tx1"/>
                </a:solidFill>
                <a:latin typeface="Garamond" panose="02020404030301010803" pitchFamily="18" charset="0"/>
              </a:rPr>
              <a:t>Steps to Train A Data Model on Google Teachable Machine  </a:t>
            </a:r>
            <a:endParaRPr lang="en-US" sz="3600" b="1" dirty="0">
              <a:solidFill>
                <a:schemeClr val="tx1"/>
              </a:solidFill>
              <a:latin typeface="Garamond" pitchFamily="18" charset="0"/>
            </a:endParaRPr>
          </a:p>
        </p:txBody>
      </p:sp>
      <p:sp>
        <p:nvSpPr>
          <p:cNvPr id="2" name="Content Placeholder 1">
            <a:extLst>
              <a:ext uri="{FF2B5EF4-FFF2-40B4-BE49-F238E27FC236}">
                <a16:creationId xmlns:a16="http://schemas.microsoft.com/office/drawing/2014/main" id="{C0B9FF48-57B3-7FEB-CE8D-A64D76B491CB}"/>
              </a:ext>
            </a:extLst>
          </p:cNvPr>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a:extLst>
              <a:ext uri="{FF2B5EF4-FFF2-40B4-BE49-F238E27FC236}">
                <a16:creationId xmlns:a16="http://schemas.microsoft.com/office/drawing/2014/main" id="{AFCD4DA6-CF09-32A0-4786-8D0BF80BB7EB}"/>
              </a:ext>
            </a:extLst>
          </p:cNvPr>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11</a:t>
            </a:fld>
            <a:endParaRPr lang="en-US" sz="1600" dirty="0">
              <a:solidFill>
                <a:schemeClr val="tx1"/>
              </a:solidFill>
              <a:latin typeface="Garamond" pitchFamily="18" charset="0"/>
            </a:endParaRPr>
          </a:p>
        </p:txBody>
      </p:sp>
      <p:sp>
        <p:nvSpPr>
          <p:cNvPr id="11" name="Rectangle 10">
            <a:extLst>
              <a:ext uri="{FF2B5EF4-FFF2-40B4-BE49-F238E27FC236}">
                <a16:creationId xmlns:a16="http://schemas.microsoft.com/office/drawing/2014/main" id="{B5992DCA-48B6-8A9D-CB99-57DA7B6E4A5C}"/>
              </a:ext>
            </a:extLst>
          </p:cNvPr>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a:extLst>
              <a:ext uri="{FF2B5EF4-FFF2-40B4-BE49-F238E27FC236}">
                <a16:creationId xmlns:a16="http://schemas.microsoft.com/office/drawing/2014/main" id="{83FC0402-C90D-D5E5-F731-362822F5670A}"/>
              </a:ext>
            </a:extLst>
          </p:cNvPr>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a:extLst>
              <a:ext uri="{FF2B5EF4-FFF2-40B4-BE49-F238E27FC236}">
                <a16:creationId xmlns:a16="http://schemas.microsoft.com/office/drawing/2014/main" id="{3F1F100D-3AA3-174A-543E-EA29DC65D116}"/>
              </a:ext>
            </a:extLst>
          </p:cNvPr>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A4ED427D-EF1B-4738-B107-202BB208BF93}"/>
              </a:ext>
            </a:extLst>
          </p:cNvPr>
          <p:cNvPicPr>
            <a:picLocks noChangeAspect="1"/>
          </p:cNvPicPr>
          <p:nvPr/>
        </p:nvPicPr>
        <p:blipFill>
          <a:blip r:embed="rId4"/>
          <a:stretch>
            <a:fillRect/>
          </a:stretch>
        </p:blipFill>
        <p:spPr>
          <a:xfrm>
            <a:off x="103333" y="39993"/>
            <a:ext cx="2030267" cy="1181299"/>
          </a:xfrm>
          <a:prstGeom prst="rect">
            <a:avLst/>
          </a:prstGeom>
        </p:spPr>
      </p:pic>
      <p:sp>
        <p:nvSpPr>
          <p:cNvPr id="15" name="Rectangle: Rounded Corners 14">
            <a:extLst>
              <a:ext uri="{FF2B5EF4-FFF2-40B4-BE49-F238E27FC236}">
                <a16:creationId xmlns:a16="http://schemas.microsoft.com/office/drawing/2014/main" id="{898ABDF5-C0C2-5FAE-5A79-36C2F491FD1B}"/>
              </a:ext>
            </a:extLst>
          </p:cNvPr>
          <p:cNvSpPr/>
          <p:nvPr/>
        </p:nvSpPr>
        <p:spPr>
          <a:xfrm>
            <a:off x="304693" y="2938356"/>
            <a:ext cx="1565067" cy="2167043"/>
          </a:xfrm>
          <a:prstGeom prst="roundRect">
            <a:avLst/>
          </a:prstGeom>
          <a:solidFill>
            <a:schemeClr val="accent1">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STEP 4: </a:t>
            </a:r>
            <a:r>
              <a:rPr lang="en-US" dirty="0">
                <a:solidFill>
                  <a:schemeClr val="tx1"/>
                </a:solidFill>
                <a:latin typeface="Garamond" panose="02020404030301010803" pitchFamily="18" charset="0"/>
              </a:rPr>
              <a:t>Click on Standard image model</a:t>
            </a:r>
          </a:p>
        </p:txBody>
      </p:sp>
      <p:pic>
        <p:nvPicPr>
          <p:cNvPr id="4" name="Picture 3">
            <a:extLst>
              <a:ext uri="{FF2B5EF4-FFF2-40B4-BE49-F238E27FC236}">
                <a16:creationId xmlns:a16="http://schemas.microsoft.com/office/drawing/2014/main" id="{E4DF16E5-06EC-45F5-A9A8-143E171CEE6E}"/>
              </a:ext>
            </a:extLst>
          </p:cNvPr>
          <p:cNvPicPr>
            <a:picLocks noChangeAspect="1"/>
          </p:cNvPicPr>
          <p:nvPr/>
        </p:nvPicPr>
        <p:blipFill>
          <a:blip r:embed="rId5"/>
          <a:stretch>
            <a:fillRect/>
          </a:stretch>
        </p:blipFill>
        <p:spPr>
          <a:xfrm>
            <a:off x="2355139" y="2247511"/>
            <a:ext cx="8697539" cy="3219899"/>
          </a:xfrm>
          <a:prstGeom prst="rect">
            <a:avLst/>
          </a:prstGeom>
        </p:spPr>
      </p:pic>
      <p:cxnSp>
        <p:nvCxnSpPr>
          <p:cNvPr id="8" name="Straight Arrow Connector 7">
            <a:extLst>
              <a:ext uri="{FF2B5EF4-FFF2-40B4-BE49-F238E27FC236}">
                <a16:creationId xmlns:a16="http://schemas.microsoft.com/office/drawing/2014/main" id="{525F5108-8A89-6E34-1AB6-198A64EF564E}"/>
              </a:ext>
            </a:extLst>
          </p:cNvPr>
          <p:cNvCxnSpPr>
            <a:cxnSpLocks/>
            <a:stCxn id="15" idx="3"/>
          </p:cNvCxnSpPr>
          <p:nvPr/>
        </p:nvCxnSpPr>
        <p:spPr>
          <a:xfrm flipV="1">
            <a:off x="1869760" y="4021877"/>
            <a:ext cx="644840"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120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367B7-BFB3-A784-5CC3-CEDC270A732C}"/>
            </a:ext>
          </a:extLst>
        </p:cNvPr>
        <p:cNvGrpSpPr/>
        <p:nvPr/>
      </p:nvGrpSpPr>
      <p:grpSpPr>
        <a:xfrm>
          <a:off x="0" y="0"/>
          <a:ext cx="0" cy="0"/>
          <a:chOff x="0" y="0"/>
          <a:chExt cx="0" cy="0"/>
        </a:xfrm>
      </p:grpSpPr>
      <p:sp>
        <p:nvSpPr>
          <p:cNvPr id="10244" name="Title 13">
            <a:extLst>
              <a:ext uri="{FF2B5EF4-FFF2-40B4-BE49-F238E27FC236}">
                <a16:creationId xmlns:a16="http://schemas.microsoft.com/office/drawing/2014/main" id="{8DD5D5D0-5445-68D1-E8D6-7155DC495C4B}"/>
              </a:ext>
            </a:extLst>
          </p:cNvPr>
          <p:cNvSpPr>
            <a:spLocks noGrp="1"/>
          </p:cNvSpPr>
          <p:nvPr>
            <p:ph type="title"/>
          </p:nvPr>
        </p:nvSpPr>
        <p:spPr>
          <a:xfrm>
            <a:off x="1790700" y="39993"/>
            <a:ext cx="8610600" cy="1412997"/>
          </a:xfrm>
        </p:spPr>
        <p:txBody>
          <a:bodyPr>
            <a:normAutofit/>
          </a:bodyPr>
          <a:lstStyle/>
          <a:p>
            <a:pPr algn="ctr"/>
            <a:r>
              <a:rPr lang="en-GB" sz="3600" b="1" dirty="0">
                <a:solidFill>
                  <a:schemeClr val="tx1"/>
                </a:solidFill>
                <a:latin typeface="Garamond" panose="02020404030301010803" pitchFamily="18" charset="0"/>
              </a:rPr>
              <a:t>Steps to Train A Data Model on Google Teachable Machine  </a:t>
            </a:r>
            <a:endParaRPr lang="en-US" sz="3600" b="1" dirty="0">
              <a:solidFill>
                <a:schemeClr val="tx1"/>
              </a:solidFill>
              <a:latin typeface="Garamond" pitchFamily="18" charset="0"/>
            </a:endParaRPr>
          </a:p>
        </p:txBody>
      </p:sp>
      <p:sp>
        <p:nvSpPr>
          <p:cNvPr id="2" name="Content Placeholder 1">
            <a:extLst>
              <a:ext uri="{FF2B5EF4-FFF2-40B4-BE49-F238E27FC236}">
                <a16:creationId xmlns:a16="http://schemas.microsoft.com/office/drawing/2014/main" id="{645D317D-3573-84DB-89EB-B9AFFD0A9951}"/>
              </a:ext>
            </a:extLst>
          </p:cNvPr>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a:extLst>
              <a:ext uri="{FF2B5EF4-FFF2-40B4-BE49-F238E27FC236}">
                <a16:creationId xmlns:a16="http://schemas.microsoft.com/office/drawing/2014/main" id="{B4446924-930D-E3F7-83C3-AC8FC21C783C}"/>
              </a:ext>
            </a:extLst>
          </p:cNvPr>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12</a:t>
            </a:fld>
            <a:endParaRPr lang="en-US" sz="1600" dirty="0">
              <a:solidFill>
                <a:schemeClr val="tx1"/>
              </a:solidFill>
              <a:latin typeface="Garamond" pitchFamily="18" charset="0"/>
            </a:endParaRPr>
          </a:p>
        </p:txBody>
      </p:sp>
      <p:sp>
        <p:nvSpPr>
          <p:cNvPr id="11" name="Rectangle 10">
            <a:extLst>
              <a:ext uri="{FF2B5EF4-FFF2-40B4-BE49-F238E27FC236}">
                <a16:creationId xmlns:a16="http://schemas.microsoft.com/office/drawing/2014/main" id="{F1433F74-C888-C571-A8F7-79A9F737A68C}"/>
              </a:ext>
            </a:extLst>
          </p:cNvPr>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a:extLst>
              <a:ext uri="{FF2B5EF4-FFF2-40B4-BE49-F238E27FC236}">
                <a16:creationId xmlns:a16="http://schemas.microsoft.com/office/drawing/2014/main" id="{F28F6942-CED5-3D9E-4330-152367A876CC}"/>
              </a:ext>
            </a:extLst>
          </p:cNvPr>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a:extLst>
              <a:ext uri="{FF2B5EF4-FFF2-40B4-BE49-F238E27FC236}">
                <a16:creationId xmlns:a16="http://schemas.microsoft.com/office/drawing/2014/main" id="{035B1F0C-5176-9B25-0263-33B809B6ACD1}"/>
              </a:ext>
            </a:extLst>
          </p:cNvPr>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90C0DF3A-BAAC-C9DE-4A27-A2AE82CBBE41}"/>
              </a:ext>
            </a:extLst>
          </p:cNvPr>
          <p:cNvPicPr>
            <a:picLocks noChangeAspect="1"/>
          </p:cNvPicPr>
          <p:nvPr/>
        </p:nvPicPr>
        <p:blipFill>
          <a:blip r:embed="rId4"/>
          <a:stretch>
            <a:fillRect/>
          </a:stretch>
        </p:blipFill>
        <p:spPr>
          <a:xfrm>
            <a:off x="103333" y="39993"/>
            <a:ext cx="2030267" cy="1181299"/>
          </a:xfrm>
          <a:prstGeom prst="rect">
            <a:avLst/>
          </a:prstGeom>
        </p:spPr>
      </p:pic>
      <p:sp>
        <p:nvSpPr>
          <p:cNvPr id="15" name="Rectangle: Rounded Corners 14">
            <a:extLst>
              <a:ext uri="{FF2B5EF4-FFF2-40B4-BE49-F238E27FC236}">
                <a16:creationId xmlns:a16="http://schemas.microsoft.com/office/drawing/2014/main" id="{E7631C25-A0CC-F918-9816-280780ABFD89}"/>
              </a:ext>
            </a:extLst>
          </p:cNvPr>
          <p:cNvSpPr/>
          <p:nvPr/>
        </p:nvSpPr>
        <p:spPr>
          <a:xfrm>
            <a:off x="304693" y="2938356"/>
            <a:ext cx="1565067" cy="2167043"/>
          </a:xfrm>
          <a:prstGeom prst="roundRect">
            <a:avLst/>
          </a:prstGeom>
          <a:solidFill>
            <a:schemeClr val="accent1">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STEP 4: </a:t>
            </a:r>
            <a:r>
              <a:rPr lang="en-US" dirty="0">
                <a:solidFill>
                  <a:schemeClr val="tx1"/>
                </a:solidFill>
                <a:latin typeface="Garamond" panose="02020404030301010803" pitchFamily="18" charset="0"/>
              </a:rPr>
              <a:t>Click here to rename your model</a:t>
            </a:r>
          </a:p>
        </p:txBody>
      </p:sp>
      <p:pic>
        <p:nvPicPr>
          <p:cNvPr id="5" name="Picture 4">
            <a:extLst>
              <a:ext uri="{FF2B5EF4-FFF2-40B4-BE49-F238E27FC236}">
                <a16:creationId xmlns:a16="http://schemas.microsoft.com/office/drawing/2014/main" id="{23D21BF4-0E92-32CA-805A-4038B1DEC1F5}"/>
              </a:ext>
            </a:extLst>
          </p:cNvPr>
          <p:cNvPicPr>
            <a:picLocks noChangeAspect="1"/>
          </p:cNvPicPr>
          <p:nvPr/>
        </p:nvPicPr>
        <p:blipFill>
          <a:blip r:embed="rId5"/>
          <a:stretch>
            <a:fillRect/>
          </a:stretch>
        </p:blipFill>
        <p:spPr>
          <a:xfrm>
            <a:off x="2514600" y="2372925"/>
            <a:ext cx="5782482" cy="3810532"/>
          </a:xfrm>
          <a:prstGeom prst="rect">
            <a:avLst/>
          </a:prstGeom>
        </p:spPr>
      </p:pic>
      <p:cxnSp>
        <p:nvCxnSpPr>
          <p:cNvPr id="8" name="Straight Arrow Connector 7">
            <a:extLst>
              <a:ext uri="{FF2B5EF4-FFF2-40B4-BE49-F238E27FC236}">
                <a16:creationId xmlns:a16="http://schemas.microsoft.com/office/drawing/2014/main" id="{C3FC4300-4065-3A09-1064-1E3CC2FFE4A9}"/>
              </a:ext>
            </a:extLst>
          </p:cNvPr>
          <p:cNvCxnSpPr>
            <a:cxnSpLocks/>
            <a:stCxn id="15" idx="3"/>
          </p:cNvCxnSpPr>
          <p:nvPr/>
        </p:nvCxnSpPr>
        <p:spPr>
          <a:xfrm flipV="1">
            <a:off x="1869760" y="2706658"/>
            <a:ext cx="873440" cy="13152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1CFD3-865B-E7DB-09D1-B01FFFEE12DC}"/>
              </a:ext>
            </a:extLst>
          </p:cNvPr>
          <p:cNvCxnSpPr>
            <a:cxnSpLocks/>
            <a:stCxn id="15" idx="3"/>
          </p:cNvCxnSpPr>
          <p:nvPr/>
        </p:nvCxnSpPr>
        <p:spPr>
          <a:xfrm>
            <a:off x="1869760" y="4021878"/>
            <a:ext cx="1030031" cy="7444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4390FB5-C7A4-5956-2816-DB53BBBC5333}"/>
              </a:ext>
            </a:extLst>
          </p:cNvPr>
          <p:cNvCxnSpPr>
            <a:cxnSpLocks/>
          </p:cNvCxnSpPr>
          <p:nvPr/>
        </p:nvCxnSpPr>
        <p:spPr>
          <a:xfrm flipH="1">
            <a:off x="4127373" y="3549672"/>
            <a:ext cx="4711827" cy="1079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4650793-3E6A-B664-5CD3-69C6E5C5DDBC}"/>
              </a:ext>
            </a:extLst>
          </p:cNvPr>
          <p:cNvCxnSpPr>
            <a:cxnSpLocks/>
          </p:cNvCxnSpPr>
          <p:nvPr/>
        </p:nvCxnSpPr>
        <p:spPr>
          <a:xfrm flipH="1">
            <a:off x="4127373" y="3549672"/>
            <a:ext cx="4711827" cy="21653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C520395-99A4-85A9-CF48-DB9404069913}"/>
              </a:ext>
            </a:extLst>
          </p:cNvPr>
          <p:cNvSpPr/>
          <p:nvPr/>
        </p:nvSpPr>
        <p:spPr>
          <a:xfrm>
            <a:off x="2770495" y="3301312"/>
            <a:ext cx="1356877" cy="5940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DFFA36B-3206-F45B-67B5-DE58210812D5}"/>
              </a:ext>
            </a:extLst>
          </p:cNvPr>
          <p:cNvSpPr/>
          <p:nvPr/>
        </p:nvSpPr>
        <p:spPr>
          <a:xfrm>
            <a:off x="2770495" y="5334000"/>
            <a:ext cx="1356877" cy="5940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822E5E3-38C1-577B-0DDA-4F14AFE0D2B4}"/>
              </a:ext>
            </a:extLst>
          </p:cNvPr>
          <p:cNvSpPr/>
          <p:nvPr/>
        </p:nvSpPr>
        <p:spPr>
          <a:xfrm>
            <a:off x="8835008" y="3159003"/>
            <a:ext cx="1487232" cy="2174997"/>
          </a:xfrm>
          <a:prstGeom prst="roundRect">
            <a:avLst/>
          </a:prstGeom>
          <a:solidFill>
            <a:schemeClr val="accent1">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STEP 5: </a:t>
            </a:r>
            <a:r>
              <a:rPr lang="en-US" dirty="0">
                <a:solidFill>
                  <a:schemeClr val="tx1"/>
                </a:solidFill>
                <a:latin typeface="Garamond" panose="02020404030301010803" pitchFamily="18" charset="0"/>
              </a:rPr>
              <a:t>Click here to either use webcam or upload your images,</a:t>
            </a:r>
          </a:p>
        </p:txBody>
      </p:sp>
    </p:spTree>
    <p:extLst>
      <p:ext uri="{BB962C8B-B14F-4D97-AF65-F5344CB8AC3E}">
        <p14:creationId xmlns:p14="http://schemas.microsoft.com/office/powerpoint/2010/main" val="161119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E7058-6F32-1515-1661-718D4430EB52}"/>
            </a:ext>
          </a:extLst>
        </p:cNvPr>
        <p:cNvGrpSpPr/>
        <p:nvPr/>
      </p:nvGrpSpPr>
      <p:grpSpPr>
        <a:xfrm>
          <a:off x="0" y="0"/>
          <a:ext cx="0" cy="0"/>
          <a:chOff x="0" y="0"/>
          <a:chExt cx="0" cy="0"/>
        </a:xfrm>
      </p:grpSpPr>
      <p:sp>
        <p:nvSpPr>
          <p:cNvPr id="10244" name="Title 13">
            <a:extLst>
              <a:ext uri="{FF2B5EF4-FFF2-40B4-BE49-F238E27FC236}">
                <a16:creationId xmlns:a16="http://schemas.microsoft.com/office/drawing/2014/main" id="{47012145-C73D-BE24-8DBC-C8F140B3F136}"/>
              </a:ext>
            </a:extLst>
          </p:cNvPr>
          <p:cNvSpPr>
            <a:spLocks noGrp="1"/>
          </p:cNvSpPr>
          <p:nvPr>
            <p:ph type="title"/>
          </p:nvPr>
        </p:nvSpPr>
        <p:spPr>
          <a:xfrm>
            <a:off x="1790700" y="39993"/>
            <a:ext cx="8610600" cy="1412997"/>
          </a:xfrm>
        </p:spPr>
        <p:txBody>
          <a:bodyPr>
            <a:normAutofit/>
          </a:bodyPr>
          <a:lstStyle/>
          <a:p>
            <a:pPr algn="ctr"/>
            <a:r>
              <a:rPr lang="en-GB" sz="3600" b="1" dirty="0">
                <a:solidFill>
                  <a:schemeClr val="tx1"/>
                </a:solidFill>
                <a:latin typeface="Garamond" panose="02020404030301010803" pitchFamily="18" charset="0"/>
              </a:rPr>
              <a:t>Steps to Train A Data Model on Google Teachable Machine  </a:t>
            </a:r>
            <a:endParaRPr lang="en-US" sz="3600" b="1" dirty="0">
              <a:solidFill>
                <a:schemeClr val="tx1"/>
              </a:solidFill>
              <a:latin typeface="Garamond" pitchFamily="18" charset="0"/>
            </a:endParaRPr>
          </a:p>
        </p:txBody>
      </p:sp>
      <p:sp>
        <p:nvSpPr>
          <p:cNvPr id="2" name="Content Placeholder 1">
            <a:extLst>
              <a:ext uri="{FF2B5EF4-FFF2-40B4-BE49-F238E27FC236}">
                <a16:creationId xmlns:a16="http://schemas.microsoft.com/office/drawing/2014/main" id="{6469A260-BCDF-21E6-F540-7EC8E259DEA8}"/>
              </a:ext>
            </a:extLst>
          </p:cNvPr>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a:extLst>
              <a:ext uri="{FF2B5EF4-FFF2-40B4-BE49-F238E27FC236}">
                <a16:creationId xmlns:a16="http://schemas.microsoft.com/office/drawing/2014/main" id="{1BD75DD0-8738-2928-4202-3F729419E6C4}"/>
              </a:ext>
            </a:extLst>
          </p:cNvPr>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13</a:t>
            </a:fld>
            <a:endParaRPr lang="en-US" sz="1600" dirty="0">
              <a:solidFill>
                <a:schemeClr val="tx1"/>
              </a:solidFill>
              <a:latin typeface="Garamond" pitchFamily="18" charset="0"/>
            </a:endParaRPr>
          </a:p>
        </p:txBody>
      </p:sp>
      <p:sp>
        <p:nvSpPr>
          <p:cNvPr id="11" name="Rectangle 10">
            <a:extLst>
              <a:ext uri="{FF2B5EF4-FFF2-40B4-BE49-F238E27FC236}">
                <a16:creationId xmlns:a16="http://schemas.microsoft.com/office/drawing/2014/main" id="{522E64F6-23DA-0D52-D851-997FA623C325}"/>
              </a:ext>
            </a:extLst>
          </p:cNvPr>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a:extLst>
              <a:ext uri="{FF2B5EF4-FFF2-40B4-BE49-F238E27FC236}">
                <a16:creationId xmlns:a16="http://schemas.microsoft.com/office/drawing/2014/main" id="{132C0917-1135-5F05-12AF-9CE8E20F73E1}"/>
              </a:ext>
            </a:extLst>
          </p:cNvPr>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a:extLst>
              <a:ext uri="{FF2B5EF4-FFF2-40B4-BE49-F238E27FC236}">
                <a16:creationId xmlns:a16="http://schemas.microsoft.com/office/drawing/2014/main" id="{4C4880C9-E560-EDEB-B883-026DEC533943}"/>
              </a:ext>
            </a:extLst>
          </p:cNvPr>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A23102A8-B4E0-C3F1-6E97-86048FAD8D0D}"/>
              </a:ext>
            </a:extLst>
          </p:cNvPr>
          <p:cNvPicPr>
            <a:picLocks noChangeAspect="1"/>
          </p:cNvPicPr>
          <p:nvPr/>
        </p:nvPicPr>
        <p:blipFill>
          <a:blip r:embed="rId4"/>
          <a:stretch>
            <a:fillRect/>
          </a:stretch>
        </p:blipFill>
        <p:spPr>
          <a:xfrm>
            <a:off x="103333" y="39993"/>
            <a:ext cx="2030267" cy="1181299"/>
          </a:xfrm>
          <a:prstGeom prst="rect">
            <a:avLst/>
          </a:prstGeom>
        </p:spPr>
      </p:pic>
      <p:sp>
        <p:nvSpPr>
          <p:cNvPr id="15" name="Rectangle: Rounded Corners 14">
            <a:extLst>
              <a:ext uri="{FF2B5EF4-FFF2-40B4-BE49-F238E27FC236}">
                <a16:creationId xmlns:a16="http://schemas.microsoft.com/office/drawing/2014/main" id="{62A369D3-1A28-6873-7629-E1B1313F9E26}"/>
              </a:ext>
            </a:extLst>
          </p:cNvPr>
          <p:cNvSpPr/>
          <p:nvPr/>
        </p:nvSpPr>
        <p:spPr>
          <a:xfrm>
            <a:off x="304693" y="2938356"/>
            <a:ext cx="1565067" cy="2167043"/>
          </a:xfrm>
          <a:prstGeom prst="roundRect">
            <a:avLst/>
          </a:prstGeom>
          <a:solidFill>
            <a:schemeClr val="accent1">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STEP 6: </a:t>
            </a:r>
            <a:r>
              <a:rPr lang="en-US" dirty="0">
                <a:solidFill>
                  <a:schemeClr val="tx1"/>
                </a:solidFill>
                <a:latin typeface="Garamond" panose="02020404030301010803" pitchFamily="18" charset="0"/>
              </a:rPr>
              <a:t>Click here to record as many images as possible with facial mask</a:t>
            </a:r>
          </a:p>
        </p:txBody>
      </p:sp>
      <p:pic>
        <p:nvPicPr>
          <p:cNvPr id="7" name="Picture 6">
            <a:extLst>
              <a:ext uri="{FF2B5EF4-FFF2-40B4-BE49-F238E27FC236}">
                <a16:creationId xmlns:a16="http://schemas.microsoft.com/office/drawing/2014/main" id="{3F5C998A-1D85-9433-0B19-5C811303B516}"/>
              </a:ext>
            </a:extLst>
          </p:cNvPr>
          <p:cNvPicPr>
            <a:picLocks noChangeAspect="1"/>
          </p:cNvPicPr>
          <p:nvPr/>
        </p:nvPicPr>
        <p:blipFill>
          <a:blip r:embed="rId5"/>
          <a:stretch>
            <a:fillRect/>
          </a:stretch>
        </p:blipFill>
        <p:spPr>
          <a:xfrm>
            <a:off x="3153409" y="1746365"/>
            <a:ext cx="5698797" cy="4732217"/>
          </a:xfrm>
          <a:prstGeom prst="rect">
            <a:avLst/>
          </a:prstGeom>
        </p:spPr>
      </p:pic>
      <p:cxnSp>
        <p:nvCxnSpPr>
          <p:cNvPr id="17" name="Straight Arrow Connector 16">
            <a:extLst>
              <a:ext uri="{FF2B5EF4-FFF2-40B4-BE49-F238E27FC236}">
                <a16:creationId xmlns:a16="http://schemas.microsoft.com/office/drawing/2014/main" id="{1389C226-CC22-5A72-CA84-6B510039984E}"/>
              </a:ext>
            </a:extLst>
          </p:cNvPr>
          <p:cNvCxnSpPr>
            <a:cxnSpLocks/>
          </p:cNvCxnSpPr>
          <p:nvPr/>
        </p:nvCxnSpPr>
        <p:spPr>
          <a:xfrm>
            <a:off x="1895160" y="3957386"/>
            <a:ext cx="1686240" cy="22361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023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3FFE9-ED08-26DE-5B2F-E4DE6A5B7CA3}"/>
            </a:ext>
          </a:extLst>
        </p:cNvPr>
        <p:cNvGrpSpPr/>
        <p:nvPr/>
      </p:nvGrpSpPr>
      <p:grpSpPr>
        <a:xfrm>
          <a:off x="0" y="0"/>
          <a:ext cx="0" cy="0"/>
          <a:chOff x="0" y="0"/>
          <a:chExt cx="0" cy="0"/>
        </a:xfrm>
      </p:grpSpPr>
      <p:sp>
        <p:nvSpPr>
          <p:cNvPr id="10244" name="Title 13">
            <a:extLst>
              <a:ext uri="{FF2B5EF4-FFF2-40B4-BE49-F238E27FC236}">
                <a16:creationId xmlns:a16="http://schemas.microsoft.com/office/drawing/2014/main" id="{9B32BC69-62FE-EB50-329D-BC03BDAFEA6C}"/>
              </a:ext>
            </a:extLst>
          </p:cNvPr>
          <p:cNvSpPr>
            <a:spLocks noGrp="1"/>
          </p:cNvSpPr>
          <p:nvPr>
            <p:ph type="title"/>
          </p:nvPr>
        </p:nvSpPr>
        <p:spPr>
          <a:xfrm>
            <a:off x="1790700" y="39993"/>
            <a:ext cx="8610600" cy="1412997"/>
          </a:xfrm>
        </p:spPr>
        <p:txBody>
          <a:bodyPr>
            <a:normAutofit/>
          </a:bodyPr>
          <a:lstStyle/>
          <a:p>
            <a:pPr algn="ctr"/>
            <a:r>
              <a:rPr lang="en-GB" sz="3600" b="1" dirty="0">
                <a:solidFill>
                  <a:schemeClr val="tx1"/>
                </a:solidFill>
                <a:latin typeface="Garamond" panose="02020404030301010803" pitchFamily="18" charset="0"/>
              </a:rPr>
              <a:t>Steps to Train A Data Model on Google Teachable Machine  </a:t>
            </a:r>
            <a:endParaRPr lang="en-US" sz="3600" b="1" dirty="0">
              <a:solidFill>
                <a:schemeClr val="tx1"/>
              </a:solidFill>
              <a:latin typeface="Garamond" pitchFamily="18" charset="0"/>
            </a:endParaRPr>
          </a:p>
        </p:txBody>
      </p:sp>
      <p:sp>
        <p:nvSpPr>
          <p:cNvPr id="2" name="Content Placeholder 1">
            <a:extLst>
              <a:ext uri="{FF2B5EF4-FFF2-40B4-BE49-F238E27FC236}">
                <a16:creationId xmlns:a16="http://schemas.microsoft.com/office/drawing/2014/main" id="{E75739E8-045F-EEB7-895A-51BBC6D3F11F}"/>
              </a:ext>
            </a:extLst>
          </p:cNvPr>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a:extLst>
              <a:ext uri="{FF2B5EF4-FFF2-40B4-BE49-F238E27FC236}">
                <a16:creationId xmlns:a16="http://schemas.microsoft.com/office/drawing/2014/main" id="{C1E6A9C7-BD1E-503D-4E40-1FBC5A49597A}"/>
              </a:ext>
            </a:extLst>
          </p:cNvPr>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14</a:t>
            </a:fld>
            <a:endParaRPr lang="en-US" sz="1600" dirty="0">
              <a:solidFill>
                <a:schemeClr val="tx1"/>
              </a:solidFill>
              <a:latin typeface="Garamond" pitchFamily="18" charset="0"/>
            </a:endParaRPr>
          </a:p>
        </p:txBody>
      </p:sp>
      <p:sp>
        <p:nvSpPr>
          <p:cNvPr id="11" name="Rectangle 10">
            <a:extLst>
              <a:ext uri="{FF2B5EF4-FFF2-40B4-BE49-F238E27FC236}">
                <a16:creationId xmlns:a16="http://schemas.microsoft.com/office/drawing/2014/main" id="{4A524871-9E97-5A79-07CB-EB505C36E57C}"/>
              </a:ext>
            </a:extLst>
          </p:cNvPr>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a:extLst>
              <a:ext uri="{FF2B5EF4-FFF2-40B4-BE49-F238E27FC236}">
                <a16:creationId xmlns:a16="http://schemas.microsoft.com/office/drawing/2014/main" id="{1D9EB9E0-947C-2306-D6AD-1BAD0B375DD7}"/>
              </a:ext>
            </a:extLst>
          </p:cNvPr>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a:extLst>
              <a:ext uri="{FF2B5EF4-FFF2-40B4-BE49-F238E27FC236}">
                <a16:creationId xmlns:a16="http://schemas.microsoft.com/office/drawing/2014/main" id="{9683F5E1-2106-5B2B-F1FC-E720B01B490A}"/>
              </a:ext>
            </a:extLst>
          </p:cNvPr>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72DC2863-A0D1-EDB0-77D6-A87A18AB00BC}"/>
              </a:ext>
            </a:extLst>
          </p:cNvPr>
          <p:cNvPicPr>
            <a:picLocks noChangeAspect="1"/>
          </p:cNvPicPr>
          <p:nvPr/>
        </p:nvPicPr>
        <p:blipFill>
          <a:blip r:embed="rId4"/>
          <a:stretch>
            <a:fillRect/>
          </a:stretch>
        </p:blipFill>
        <p:spPr>
          <a:xfrm>
            <a:off x="103333" y="39993"/>
            <a:ext cx="2030267" cy="1181299"/>
          </a:xfrm>
          <a:prstGeom prst="rect">
            <a:avLst/>
          </a:prstGeom>
        </p:spPr>
      </p:pic>
      <p:sp>
        <p:nvSpPr>
          <p:cNvPr id="15" name="Rectangle: Rounded Corners 14">
            <a:extLst>
              <a:ext uri="{FF2B5EF4-FFF2-40B4-BE49-F238E27FC236}">
                <a16:creationId xmlns:a16="http://schemas.microsoft.com/office/drawing/2014/main" id="{D6F45134-8A2A-1B7D-FF8A-25A8AFE2F017}"/>
              </a:ext>
            </a:extLst>
          </p:cNvPr>
          <p:cNvSpPr/>
          <p:nvPr/>
        </p:nvSpPr>
        <p:spPr>
          <a:xfrm>
            <a:off x="304693" y="2938356"/>
            <a:ext cx="1565067" cy="2167043"/>
          </a:xfrm>
          <a:prstGeom prst="roundRect">
            <a:avLst/>
          </a:prstGeom>
          <a:solidFill>
            <a:schemeClr val="accent1">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STEP 7: </a:t>
            </a:r>
            <a:r>
              <a:rPr lang="en-US" dirty="0">
                <a:solidFill>
                  <a:schemeClr val="tx1"/>
                </a:solidFill>
                <a:latin typeface="Garamond" panose="02020404030301010803" pitchFamily="18" charset="0"/>
              </a:rPr>
              <a:t>Choose the second task and record as many images as possible</a:t>
            </a:r>
          </a:p>
        </p:txBody>
      </p:sp>
      <p:pic>
        <p:nvPicPr>
          <p:cNvPr id="4" name="Picture 3">
            <a:extLst>
              <a:ext uri="{FF2B5EF4-FFF2-40B4-BE49-F238E27FC236}">
                <a16:creationId xmlns:a16="http://schemas.microsoft.com/office/drawing/2014/main" id="{21215868-239F-5FC5-B38A-33689D149060}"/>
              </a:ext>
            </a:extLst>
          </p:cNvPr>
          <p:cNvPicPr>
            <a:picLocks noChangeAspect="1"/>
          </p:cNvPicPr>
          <p:nvPr/>
        </p:nvPicPr>
        <p:blipFill>
          <a:blip r:embed="rId5"/>
          <a:stretch>
            <a:fillRect/>
          </a:stretch>
        </p:blipFill>
        <p:spPr>
          <a:xfrm>
            <a:off x="3434827" y="1832833"/>
            <a:ext cx="5973318" cy="4792430"/>
          </a:xfrm>
          <a:prstGeom prst="rect">
            <a:avLst/>
          </a:prstGeom>
        </p:spPr>
      </p:pic>
      <p:cxnSp>
        <p:nvCxnSpPr>
          <p:cNvPr id="17" name="Straight Arrow Connector 16">
            <a:extLst>
              <a:ext uri="{FF2B5EF4-FFF2-40B4-BE49-F238E27FC236}">
                <a16:creationId xmlns:a16="http://schemas.microsoft.com/office/drawing/2014/main" id="{677226AC-97E6-D700-7C9B-3B583B1FF790}"/>
              </a:ext>
            </a:extLst>
          </p:cNvPr>
          <p:cNvCxnSpPr>
            <a:cxnSpLocks/>
            <a:stCxn id="15" idx="3"/>
          </p:cNvCxnSpPr>
          <p:nvPr/>
        </p:nvCxnSpPr>
        <p:spPr>
          <a:xfrm>
            <a:off x="1869760" y="4021878"/>
            <a:ext cx="2473640" cy="2339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822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6A8C8-1D13-BB26-58DF-1CD01BA7643D}"/>
            </a:ext>
          </a:extLst>
        </p:cNvPr>
        <p:cNvGrpSpPr/>
        <p:nvPr/>
      </p:nvGrpSpPr>
      <p:grpSpPr>
        <a:xfrm>
          <a:off x="0" y="0"/>
          <a:ext cx="0" cy="0"/>
          <a:chOff x="0" y="0"/>
          <a:chExt cx="0" cy="0"/>
        </a:xfrm>
      </p:grpSpPr>
      <p:sp>
        <p:nvSpPr>
          <p:cNvPr id="10244" name="Title 13">
            <a:extLst>
              <a:ext uri="{FF2B5EF4-FFF2-40B4-BE49-F238E27FC236}">
                <a16:creationId xmlns:a16="http://schemas.microsoft.com/office/drawing/2014/main" id="{FC00C678-E584-BF30-7128-492910586B27}"/>
              </a:ext>
            </a:extLst>
          </p:cNvPr>
          <p:cNvSpPr>
            <a:spLocks noGrp="1"/>
          </p:cNvSpPr>
          <p:nvPr>
            <p:ph type="title"/>
          </p:nvPr>
        </p:nvSpPr>
        <p:spPr>
          <a:xfrm>
            <a:off x="1790700" y="39993"/>
            <a:ext cx="8610600" cy="1412997"/>
          </a:xfrm>
        </p:spPr>
        <p:txBody>
          <a:bodyPr>
            <a:normAutofit/>
          </a:bodyPr>
          <a:lstStyle/>
          <a:p>
            <a:pPr algn="ctr"/>
            <a:r>
              <a:rPr lang="en-GB" sz="3600" b="1" dirty="0">
                <a:solidFill>
                  <a:schemeClr val="tx1"/>
                </a:solidFill>
                <a:latin typeface="Garamond" panose="02020404030301010803" pitchFamily="18" charset="0"/>
              </a:rPr>
              <a:t>Steps to Train A Data Model on Google Teachable Machine  </a:t>
            </a:r>
            <a:endParaRPr lang="en-US" sz="3600" b="1" dirty="0">
              <a:solidFill>
                <a:schemeClr val="tx1"/>
              </a:solidFill>
              <a:latin typeface="Garamond" pitchFamily="18" charset="0"/>
            </a:endParaRPr>
          </a:p>
        </p:txBody>
      </p:sp>
      <p:sp>
        <p:nvSpPr>
          <p:cNvPr id="2" name="Content Placeholder 1">
            <a:extLst>
              <a:ext uri="{FF2B5EF4-FFF2-40B4-BE49-F238E27FC236}">
                <a16:creationId xmlns:a16="http://schemas.microsoft.com/office/drawing/2014/main" id="{B709DE92-C6A0-0B92-4617-3D6D0B581511}"/>
              </a:ext>
            </a:extLst>
          </p:cNvPr>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a:extLst>
              <a:ext uri="{FF2B5EF4-FFF2-40B4-BE49-F238E27FC236}">
                <a16:creationId xmlns:a16="http://schemas.microsoft.com/office/drawing/2014/main" id="{7209ABC2-67E1-F1CC-6779-2A011C482E0E}"/>
              </a:ext>
            </a:extLst>
          </p:cNvPr>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15</a:t>
            </a:fld>
            <a:endParaRPr lang="en-US" sz="1600" dirty="0">
              <a:solidFill>
                <a:schemeClr val="tx1"/>
              </a:solidFill>
              <a:latin typeface="Garamond" pitchFamily="18" charset="0"/>
            </a:endParaRPr>
          </a:p>
        </p:txBody>
      </p:sp>
      <p:sp>
        <p:nvSpPr>
          <p:cNvPr id="11" name="Rectangle 10">
            <a:extLst>
              <a:ext uri="{FF2B5EF4-FFF2-40B4-BE49-F238E27FC236}">
                <a16:creationId xmlns:a16="http://schemas.microsoft.com/office/drawing/2014/main" id="{52A4B3D5-2365-E363-9528-C23BF465269B}"/>
              </a:ext>
            </a:extLst>
          </p:cNvPr>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a:extLst>
              <a:ext uri="{FF2B5EF4-FFF2-40B4-BE49-F238E27FC236}">
                <a16:creationId xmlns:a16="http://schemas.microsoft.com/office/drawing/2014/main" id="{6AC1EB45-9A39-081F-3C1F-826689229593}"/>
              </a:ext>
            </a:extLst>
          </p:cNvPr>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a:extLst>
              <a:ext uri="{FF2B5EF4-FFF2-40B4-BE49-F238E27FC236}">
                <a16:creationId xmlns:a16="http://schemas.microsoft.com/office/drawing/2014/main" id="{34A7242D-8EE1-4BB7-D682-29D5FF16C833}"/>
              </a:ext>
            </a:extLst>
          </p:cNvPr>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CC22D46F-B985-D2D9-74D2-65B274FBE0CF}"/>
              </a:ext>
            </a:extLst>
          </p:cNvPr>
          <p:cNvPicPr>
            <a:picLocks noChangeAspect="1"/>
          </p:cNvPicPr>
          <p:nvPr/>
        </p:nvPicPr>
        <p:blipFill>
          <a:blip r:embed="rId4"/>
          <a:stretch>
            <a:fillRect/>
          </a:stretch>
        </p:blipFill>
        <p:spPr>
          <a:xfrm>
            <a:off x="103333" y="39993"/>
            <a:ext cx="2030267" cy="1181299"/>
          </a:xfrm>
          <a:prstGeom prst="rect">
            <a:avLst/>
          </a:prstGeom>
        </p:spPr>
      </p:pic>
      <p:sp>
        <p:nvSpPr>
          <p:cNvPr id="29" name="Rectangle: Rounded Corners 28">
            <a:extLst>
              <a:ext uri="{FF2B5EF4-FFF2-40B4-BE49-F238E27FC236}">
                <a16:creationId xmlns:a16="http://schemas.microsoft.com/office/drawing/2014/main" id="{B20A6285-C781-76C9-5485-098AD0D0CAB8}"/>
              </a:ext>
            </a:extLst>
          </p:cNvPr>
          <p:cNvSpPr/>
          <p:nvPr/>
        </p:nvSpPr>
        <p:spPr>
          <a:xfrm>
            <a:off x="10024416" y="2438399"/>
            <a:ext cx="1938984" cy="3403105"/>
          </a:xfrm>
          <a:prstGeom prst="roundRect">
            <a:avLst/>
          </a:prstGeom>
          <a:solidFill>
            <a:schemeClr val="accent1">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STEP 8: </a:t>
            </a:r>
            <a:r>
              <a:rPr lang="en-US" dirty="0">
                <a:solidFill>
                  <a:schemeClr val="tx1"/>
                </a:solidFill>
                <a:latin typeface="Garamond" panose="02020404030301010803" pitchFamily="18" charset="0"/>
              </a:rPr>
              <a:t>Immediately you are satisfied with recorded or uploaded images, click here to train your model and remember not to switch tab while training your model</a:t>
            </a:r>
          </a:p>
        </p:txBody>
      </p:sp>
      <p:pic>
        <p:nvPicPr>
          <p:cNvPr id="5" name="Picture 4">
            <a:extLst>
              <a:ext uri="{FF2B5EF4-FFF2-40B4-BE49-F238E27FC236}">
                <a16:creationId xmlns:a16="http://schemas.microsoft.com/office/drawing/2014/main" id="{11A2E195-2A59-195C-7AF8-71D9766D1EFB}"/>
              </a:ext>
            </a:extLst>
          </p:cNvPr>
          <p:cNvPicPr>
            <a:picLocks noChangeAspect="1"/>
          </p:cNvPicPr>
          <p:nvPr/>
        </p:nvPicPr>
        <p:blipFill>
          <a:blip r:embed="rId5"/>
          <a:stretch>
            <a:fillRect/>
          </a:stretch>
        </p:blipFill>
        <p:spPr>
          <a:xfrm>
            <a:off x="1118466" y="2016472"/>
            <a:ext cx="8468907" cy="3858163"/>
          </a:xfrm>
          <a:prstGeom prst="rect">
            <a:avLst/>
          </a:prstGeom>
        </p:spPr>
      </p:pic>
      <p:cxnSp>
        <p:nvCxnSpPr>
          <p:cNvPr id="17" name="Straight Arrow Connector 16">
            <a:extLst>
              <a:ext uri="{FF2B5EF4-FFF2-40B4-BE49-F238E27FC236}">
                <a16:creationId xmlns:a16="http://schemas.microsoft.com/office/drawing/2014/main" id="{B2751EEF-B73F-CEED-9A56-A30E588E0349}"/>
              </a:ext>
            </a:extLst>
          </p:cNvPr>
          <p:cNvCxnSpPr>
            <a:cxnSpLocks/>
          </p:cNvCxnSpPr>
          <p:nvPr/>
        </p:nvCxnSpPr>
        <p:spPr>
          <a:xfrm flipH="1">
            <a:off x="8572639" y="4267200"/>
            <a:ext cx="145177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804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BD262-FEC2-D63D-CC72-8E0306733AFE}"/>
            </a:ext>
          </a:extLst>
        </p:cNvPr>
        <p:cNvGrpSpPr/>
        <p:nvPr/>
      </p:nvGrpSpPr>
      <p:grpSpPr>
        <a:xfrm>
          <a:off x="0" y="0"/>
          <a:ext cx="0" cy="0"/>
          <a:chOff x="0" y="0"/>
          <a:chExt cx="0" cy="0"/>
        </a:xfrm>
      </p:grpSpPr>
      <p:sp>
        <p:nvSpPr>
          <p:cNvPr id="10244" name="Title 13">
            <a:extLst>
              <a:ext uri="{FF2B5EF4-FFF2-40B4-BE49-F238E27FC236}">
                <a16:creationId xmlns:a16="http://schemas.microsoft.com/office/drawing/2014/main" id="{8954AA62-B9A1-D5AB-AB3A-F712A1D6160F}"/>
              </a:ext>
            </a:extLst>
          </p:cNvPr>
          <p:cNvSpPr>
            <a:spLocks noGrp="1"/>
          </p:cNvSpPr>
          <p:nvPr>
            <p:ph type="title"/>
          </p:nvPr>
        </p:nvSpPr>
        <p:spPr>
          <a:xfrm>
            <a:off x="1790700" y="39993"/>
            <a:ext cx="8610600" cy="1412997"/>
          </a:xfrm>
        </p:spPr>
        <p:txBody>
          <a:bodyPr>
            <a:normAutofit/>
          </a:bodyPr>
          <a:lstStyle/>
          <a:p>
            <a:pPr algn="ctr"/>
            <a:r>
              <a:rPr lang="en-GB" sz="3600" b="1" dirty="0">
                <a:solidFill>
                  <a:schemeClr val="tx1"/>
                </a:solidFill>
                <a:latin typeface="Garamond" panose="02020404030301010803" pitchFamily="18" charset="0"/>
              </a:rPr>
              <a:t>Steps to Train A Data Model on Google Teachable Machine  </a:t>
            </a:r>
            <a:endParaRPr lang="en-US" sz="3600" b="1" dirty="0">
              <a:solidFill>
                <a:schemeClr val="tx1"/>
              </a:solidFill>
              <a:latin typeface="Garamond" pitchFamily="18" charset="0"/>
            </a:endParaRPr>
          </a:p>
        </p:txBody>
      </p:sp>
      <p:sp>
        <p:nvSpPr>
          <p:cNvPr id="2" name="Content Placeholder 1">
            <a:extLst>
              <a:ext uri="{FF2B5EF4-FFF2-40B4-BE49-F238E27FC236}">
                <a16:creationId xmlns:a16="http://schemas.microsoft.com/office/drawing/2014/main" id="{05C2EF44-2C23-F5DB-B3A0-5CF29F9D5102}"/>
              </a:ext>
            </a:extLst>
          </p:cNvPr>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a:extLst>
              <a:ext uri="{FF2B5EF4-FFF2-40B4-BE49-F238E27FC236}">
                <a16:creationId xmlns:a16="http://schemas.microsoft.com/office/drawing/2014/main" id="{7D8BDED6-D4EA-4F22-36CD-EE5A6BC8191C}"/>
              </a:ext>
            </a:extLst>
          </p:cNvPr>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16</a:t>
            </a:fld>
            <a:endParaRPr lang="en-US" sz="1600" dirty="0">
              <a:solidFill>
                <a:schemeClr val="tx1"/>
              </a:solidFill>
              <a:latin typeface="Garamond" pitchFamily="18" charset="0"/>
            </a:endParaRPr>
          </a:p>
        </p:txBody>
      </p:sp>
      <p:sp>
        <p:nvSpPr>
          <p:cNvPr id="11" name="Rectangle 10">
            <a:extLst>
              <a:ext uri="{FF2B5EF4-FFF2-40B4-BE49-F238E27FC236}">
                <a16:creationId xmlns:a16="http://schemas.microsoft.com/office/drawing/2014/main" id="{05809883-6DB8-36DF-1875-4E80B9A87FFE}"/>
              </a:ext>
            </a:extLst>
          </p:cNvPr>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a:extLst>
              <a:ext uri="{FF2B5EF4-FFF2-40B4-BE49-F238E27FC236}">
                <a16:creationId xmlns:a16="http://schemas.microsoft.com/office/drawing/2014/main" id="{4863BB81-4925-BBF1-8027-AB0C7B60A4DC}"/>
              </a:ext>
            </a:extLst>
          </p:cNvPr>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a:extLst>
              <a:ext uri="{FF2B5EF4-FFF2-40B4-BE49-F238E27FC236}">
                <a16:creationId xmlns:a16="http://schemas.microsoft.com/office/drawing/2014/main" id="{0038B968-1065-D1D6-4566-4FE34FF41C44}"/>
              </a:ext>
            </a:extLst>
          </p:cNvPr>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1FB62573-4EDF-D889-F382-E15E7FB2E1A8}"/>
              </a:ext>
            </a:extLst>
          </p:cNvPr>
          <p:cNvPicPr>
            <a:picLocks noChangeAspect="1"/>
          </p:cNvPicPr>
          <p:nvPr/>
        </p:nvPicPr>
        <p:blipFill>
          <a:blip r:embed="rId4"/>
          <a:stretch>
            <a:fillRect/>
          </a:stretch>
        </p:blipFill>
        <p:spPr>
          <a:xfrm>
            <a:off x="103333" y="39993"/>
            <a:ext cx="2030267" cy="1181299"/>
          </a:xfrm>
          <a:prstGeom prst="rect">
            <a:avLst/>
          </a:prstGeom>
        </p:spPr>
      </p:pic>
      <p:pic>
        <p:nvPicPr>
          <p:cNvPr id="4" name="Picture 3">
            <a:extLst>
              <a:ext uri="{FF2B5EF4-FFF2-40B4-BE49-F238E27FC236}">
                <a16:creationId xmlns:a16="http://schemas.microsoft.com/office/drawing/2014/main" id="{EF2204D0-8769-DCD8-96E9-38A78AB2C291}"/>
              </a:ext>
            </a:extLst>
          </p:cNvPr>
          <p:cNvPicPr>
            <a:picLocks noChangeAspect="1"/>
          </p:cNvPicPr>
          <p:nvPr/>
        </p:nvPicPr>
        <p:blipFill>
          <a:blip r:embed="rId5"/>
          <a:stretch>
            <a:fillRect/>
          </a:stretch>
        </p:blipFill>
        <p:spPr>
          <a:xfrm>
            <a:off x="2324100" y="2354843"/>
            <a:ext cx="7543800" cy="3823875"/>
          </a:xfrm>
          <a:prstGeom prst="rect">
            <a:avLst/>
          </a:prstGeom>
        </p:spPr>
      </p:pic>
      <p:sp>
        <p:nvSpPr>
          <p:cNvPr id="6" name="Rectangle: Rounded Corners 5">
            <a:extLst>
              <a:ext uri="{FF2B5EF4-FFF2-40B4-BE49-F238E27FC236}">
                <a16:creationId xmlns:a16="http://schemas.microsoft.com/office/drawing/2014/main" id="{7FD1F07A-9D13-C2B6-7870-654C7C6AAC28}"/>
              </a:ext>
            </a:extLst>
          </p:cNvPr>
          <p:cNvSpPr/>
          <p:nvPr/>
        </p:nvSpPr>
        <p:spPr>
          <a:xfrm>
            <a:off x="2590800" y="1557365"/>
            <a:ext cx="6781800" cy="693102"/>
          </a:xfrm>
          <a:prstGeom prst="roundRect">
            <a:avLst/>
          </a:prstGeom>
          <a:solidFill>
            <a:schemeClr val="accent1">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STEP 9: </a:t>
            </a:r>
            <a:r>
              <a:rPr lang="en-US" dirty="0">
                <a:solidFill>
                  <a:schemeClr val="tx1"/>
                </a:solidFill>
                <a:latin typeface="Garamond" panose="02020404030301010803" pitchFamily="18" charset="0"/>
              </a:rPr>
              <a:t>After successfully training your model, face the webcam to check the accuracy of the output.</a:t>
            </a:r>
          </a:p>
        </p:txBody>
      </p:sp>
    </p:spTree>
    <p:extLst>
      <p:ext uri="{BB962C8B-B14F-4D97-AF65-F5344CB8AC3E}">
        <p14:creationId xmlns:p14="http://schemas.microsoft.com/office/powerpoint/2010/main" val="3493224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03AB-DA9D-F787-83D2-D765DBEA4D4B}"/>
            </a:ext>
          </a:extLst>
        </p:cNvPr>
        <p:cNvGrpSpPr/>
        <p:nvPr/>
      </p:nvGrpSpPr>
      <p:grpSpPr>
        <a:xfrm>
          <a:off x="0" y="0"/>
          <a:ext cx="0" cy="0"/>
          <a:chOff x="0" y="0"/>
          <a:chExt cx="0" cy="0"/>
        </a:xfrm>
      </p:grpSpPr>
      <p:sp>
        <p:nvSpPr>
          <p:cNvPr id="10244" name="Title 13">
            <a:extLst>
              <a:ext uri="{FF2B5EF4-FFF2-40B4-BE49-F238E27FC236}">
                <a16:creationId xmlns:a16="http://schemas.microsoft.com/office/drawing/2014/main" id="{947112ED-2AFE-E9FE-9873-9708336819E1}"/>
              </a:ext>
            </a:extLst>
          </p:cNvPr>
          <p:cNvSpPr>
            <a:spLocks noGrp="1"/>
          </p:cNvSpPr>
          <p:nvPr>
            <p:ph type="title"/>
          </p:nvPr>
        </p:nvSpPr>
        <p:spPr>
          <a:xfrm>
            <a:off x="1790700" y="39993"/>
            <a:ext cx="8610600" cy="1412997"/>
          </a:xfrm>
        </p:spPr>
        <p:txBody>
          <a:bodyPr>
            <a:normAutofit/>
          </a:bodyPr>
          <a:lstStyle/>
          <a:p>
            <a:pPr algn="ctr"/>
            <a:r>
              <a:rPr lang="en-GB" sz="3600" b="1" dirty="0">
                <a:solidFill>
                  <a:schemeClr val="tx1"/>
                </a:solidFill>
                <a:latin typeface="Garamond" panose="02020404030301010803" pitchFamily="18" charset="0"/>
              </a:rPr>
              <a:t>Exporting A Data Model on Google Teachable Machine  </a:t>
            </a:r>
            <a:endParaRPr lang="en-US" sz="3600" b="1" dirty="0">
              <a:solidFill>
                <a:schemeClr val="tx1"/>
              </a:solidFill>
              <a:latin typeface="Garamond" pitchFamily="18" charset="0"/>
            </a:endParaRPr>
          </a:p>
        </p:txBody>
      </p:sp>
      <p:sp>
        <p:nvSpPr>
          <p:cNvPr id="2" name="Content Placeholder 1">
            <a:extLst>
              <a:ext uri="{FF2B5EF4-FFF2-40B4-BE49-F238E27FC236}">
                <a16:creationId xmlns:a16="http://schemas.microsoft.com/office/drawing/2014/main" id="{36C84929-1939-B6CA-930D-7EE73CFBEC0B}"/>
              </a:ext>
            </a:extLst>
          </p:cNvPr>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a:extLst>
              <a:ext uri="{FF2B5EF4-FFF2-40B4-BE49-F238E27FC236}">
                <a16:creationId xmlns:a16="http://schemas.microsoft.com/office/drawing/2014/main" id="{C393B5F3-4B65-81E8-7EBC-3A88E8DE7437}"/>
              </a:ext>
            </a:extLst>
          </p:cNvPr>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17</a:t>
            </a:fld>
            <a:endParaRPr lang="en-US" sz="1600" dirty="0">
              <a:solidFill>
                <a:schemeClr val="tx1"/>
              </a:solidFill>
              <a:latin typeface="Garamond" pitchFamily="18" charset="0"/>
            </a:endParaRPr>
          </a:p>
        </p:txBody>
      </p:sp>
      <p:sp>
        <p:nvSpPr>
          <p:cNvPr id="11" name="Rectangle 10">
            <a:extLst>
              <a:ext uri="{FF2B5EF4-FFF2-40B4-BE49-F238E27FC236}">
                <a16:creationId xmlns:a16="http://schemas.microsoft.com/office/drawing/2014/main" id="{2CBD7685-067C-6EDA-0439-9EE29F1B5BE8}"/>
              </a:ext>
            </a:extLst>
          </p:cNvPr>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a:extLst>
              <a:ext uri="{FF2B5EF4-FFF2-40B4-BE49-F238E27FC236}">
                <a16:creationId xmlns:a16="http://schemas.microsoft.com/office/drawing/2014/main" id="{D4A2446A-3253-5AB4-CF5D-2F587CB3B2C3}"/>
              </a:ext>
            </a:extLst>
          </p:cNvPr>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a:extLst>
              <a:ext uri="{FF2B5EF4-FFF2-40B4-BE49-F238E27FC236}">
                <a16:creationId xmlns:a16="http://schemas.microsoft.com/office/drawing/2014/main" id="{6599B98A-0A42-12E4-D7D5-F98462C61B8D}"/>
              </a:ext>
            </a:extLst>
          </p:cNvPr>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80804EB1-62A7-41D3-C622-354A09F70CB0}"/>
              </a:ext>
            </a:extLst>
          </p:cNvPr>
          <p:cNvPicPr>
            <a:picLocks noChangeAspect="1"/>
          </p:cNvPicPr>
          <p:nvPr/>
        </p:nvPicPr>
        <p:blipFill>
          <a:blip r:embed="rId4"/>
          <a:stretch>
            <a:fillRect/>
          </a:stretch>
        </p:blipFill>
        <p:spPr>
          <a:xfrm>
            <a:off x="103333" y="39993"/>
            <a:ext cx="2030267" cy="1181299"/>
          </a:xfrm>
          <a:prstGeom prst="rect">
            <a:avLst/>
          </a:prstGeom>
        </p:spPr>
      </p:pic>
      <p:sp>
        <p:nvSpPr>
          <p:cNvPr id="15" name="Rectangle: Rounded Corners 14">
            <a:extLst>
              <a:ext uri="{FF2B5EF4-FFF2-40B4-BE49-F238E27FC236}">
                <a16:creationId xmlns:a16="http://schemas.microsoft.com/office/drawing/2014/main" id="{A4925DB8-27BB-60C9-C0B4-187CB3DEF8D1}"/>
              </a:ext>
            </a:extLst>
          </p:cNvPr>
          <p:cNvSpPr/>
          <p:nvPr/>
        </p:nvSpPr>
        <p:spPr>
          <a:xfrm>
            <a:off x="304693" y="2938356"/>
            <a:ext cx="1565067" cy="2647422"/>
          </a:xfrm>
          <a:prstGeom prst="roundRect">
            <a:avLst/>
          </a:prstGeom>
          <a:solidFill>
            <a:schemeClr val="accent1">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STEP 1: </a:t>
            </a:r>
            <a:r>
              <a:rPr lang="en-US" dirty="0">
                <a:solidFill>
                  <a:schemeClr val="tx1"/>
                </a:solidFill>
                <a:latin typeface="Garamond" panose="02020404030301010803" pitchFamily="18" charset="0"/>
              </a:rPr>
              <a:t>Upon being satisfied with your model output click here to export your model</a:t>
            </a:r>
          </a:p>
        </p:txBody>
      </p:sp>
      <p:pic>
        <p:nvPicPr>
          <p:cNvPr id="4" name="Picture 3">
            <a:extLst>
              <a:ext uri="{FF2B5EF4-FFF2-40B4-BE49-F238E27FC236}">
                <a16:creationId xmlns:a16="http://schemas.microsoft.com/office/drawing/2014/main" id="{35B4DDE2-6DA2-8435-B7C7-CA6DC906D576}"/>
              </a:ext>
            </a:extLst>
          </p:cNvPr>
          <p:cNvPicPr>
            <a:picLocks noChangeAspect="1"/>
          </p:cNvPicPr>
          <p:nvPr/>
        </p:nvPicPr>
        <p:blipFill>
          <a:blip r:embed="rId5"/>
          <a:stretch>
            <a:fillRect/>
          </a:stretch>
        </p:blipFill>
        <p:spPr>
          <a:xfrm>
            <a:off x="4500072" y="1894719"/>
            <a:ext cx="5466493" cy="4579546"/>
          </a:xfrm>
          <a:prstGeom prst="rect">
            <a:avLst/>
          </a:prstGeom>
        </p:spPr>
      </p:pic>
      <p:pic>
        <p:nvPicPr>
          <p:cNvPr id="7" name="Picture 6">
            <a:extLst>
              <a:ext uri="{FF2B5EF4-FFF2-40B4-BE49-F238E27FC236}">
                <a16:creationId xmlns:a16="http://schemas.microsoft.com/office/drawing/2014/main" id="{4FD4EDF4-E5AB-0DEB-D9ED-8F178BF00936}"/>
              </a:ext>
            </a:extLst>
          </p:cNvPr>
          <p:cNvPicPr>
            <a:picLocks noChangeAspect="1"/>
          </p:cNvPicPr>
          <p:nvPr/>
        </p:nvPicPr>
        <p:blipFill>
          <a:blip r:embed="rId6"/>
          <a:stretch>
            <a:fillRect/>
          </a:stretch>
        </p:blipFill>
        <p:spPr>
          <a:xfrm>
            <a:off x="2024200" y="3198863"/>
            <a:ext cx="2314898" cy="504895"/>
          </a:xfrm>
          <a:prstGeom prst="rect">
            <a:avLst/>
          </a:prstGeom>
        </p:spPr>
      </p:pic>
      <p:cxnSp>
        <p:nvCxnSpPr>
          <p:cNvPr id="17" name="Straight Arrow Connector 16">
            <a:extLst>
              <a:ext uri="{FF2B5EF4-FFF2-40B4-BE49-F238E27FC236}">
                <a16:creationId xmlns:a16="http://schemas.microsoft.com/office/drawing/2014/main" id="{254F283B-A919-C0A8-94CE-A93EA0DF4CF0}"/>
              </a:ext>
            </a:extLst>
          </p:cNvPr>
          <p:cNvCxnSpPr>
            <a:cxnSpLocks/>
          </p:cNvCxnSpPr>
          <p:nvPr/>
        </p:nvCxnSpPr>
        <p:spPr>
          <a:xfrm flipH="1">
            <a:off x="7924800" y="3164829"/>
            <a:ext cx="217324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EFC4FA9A-DE86-11F8-E11C-73C87461C750}"/>
              </a:ext>
            </a:extLst>
          </p:cNvPr>
          <p:cNvSpPr/>
          <p:nvPr/>
        </p:nvSpPr>
        <p:spPr>
          <a:xfrm>
            <a:off x="10111159" y="2448477"/>
            <a:ext cx="1797877" cy="1961046"/>
          </a:xfrm>
          <a:prstGeom prst="roundRect">
            <a:avLst/>
          </a:prstGeom>
          <a:solidFill>
            <a:schemeClr val="accent1">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STEP 5: </a:t>
            </a:r>
            <a:r>
              <a:rPr lang="en-US" dirty="0">
                <a:solidFill>
                  <a:schemeClr val="tx1"/>
                </a:solidFill>
                <a:latin typeface="Garamond" panose="02020404030301010803" pitchFamily="18" charset="0"/>
              </a:rPr>
              <a:t>Click here to finally download your model for future use</a:t>
            </a:r>
            <a:endParaRPr lang="en-US" b="1" dirty="0">
              <a:solidFill>
                <a:schemeClr val="tx1"/>
              </a:solidFill>
              <a:latin typeface="Garamond" panose="02020404030301010803" pitchFamily="18" charset="0"/>
            </a:endParaRPr>
          </a:p>
        </p:txBody>
      </p:sp>
      <p:cxnSp>
        <p:nvCxnSpPr>
          <p:cNvPr id="18" name="Straight Arrow Connector 17">
            <a:extLst>
              <a:ext uri="{FF2B5EF4-FFF2-40B4-BE49-F238E27FC236}">
                <a16:creationId xmlns:a16="http://schemas.microsoft.com/office/drawing/2014/main" id="{46092225-B123-C99A-6076-369B9C0DA83F}"/>
              </a:ext>
            </a:extLst>
          </p:cNvPr>
          <p:cNvCxnSpPr>
            <a:cxnSpLocks/>
          </p:cNvCxnSpPr>
          <p:nvPr/>
        </p:nvCxnSpPr>
        <p:spPr>
          <a:xfrm>
            <a:off x="1869760" y="3429000"/>
            <a:ext cx="131188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203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3"/>
          <p:cNvSpPr>
            <a:spLocks noGrp="1"/>
          </p:cNvSpPr>
          <p:nvPr>
            <p:ph type="title"/>
          </p:nvPr>
        </p:nvSpPr>
        <p:spPr>
          <a:xfrm>
            <a:off x="1905000" y="39993"/>
            <a:ext cx="8763000" cy="1412997"/>
          </a:xfrm>
        </p:spPr>
        <p:txBody>
          <a:bodyPr>
            <a:normAutofit/>
          </a:bodyPr>
          <a:lstStyle/>
          <a:p>
            <a:pPr algn="ctr"/>
            <a:r>
              <a:rPr lang="en-GB" sz="3600" b="1" dirty="0">
                <a:solidFill>
                  <a:schemeClr val="tx1"/>
                </a:solidFill>
                <a:latin typeface="Garamond" panose="02020404030301010803" pitchFamily="18" charset="0"/>
              </a:rPr>
              <a:t>Lesson Outcomes  </a:t>
            </a:r>
            <a:endParaRPr lang="en-US" sz="3600" b="1" dirty="0">
              <a:solidFill>
                <a:schemeClr val="tx1"/>
              </a:solidFill>
              <a:latin typeface="Garamond" pitchFamily="18" charset="0"/>
            </a:endParaRPr>
          </a:p>
        </p:txBody>
      </p:sp>
      <p:sp>
        <p:nvSpPr>
          <p:cNvPr id="2" name="Content Placeholder 1"/>
          <p:cNvSpPr>
            <a:spLocks noGrp="1"/>
          </p:cNvSpPr>
          <p:nvPr>
            <p:ph sz="quarter" idx="1"/>
          </p:nvPr>
        </p:nvSpPr>
        <p:spPr>
          <a:xfrm>
            <a:off x="711200" y="1802904"/>
            <a:ext cx="11023600" cy="4038600"/>
          </a:xfrm>
        </p:spPr>
        <p:txBody>
          <a:bodyPr>
            <a:normAutofit/>
          </a:bodyPr>
          <a:lstStyle/>
          <a:p>
            <a:pPr marL="0" indent="0">
              <a:buNone/>
              <a:defRPr/>
            </a:pPr>
            <a:r>
              <a:rPr lang="en-US" sz="3200" b="0" i="0" dirty="0">
                <a:solidFill>
                  <a:srgbClr val="000000"/>
                </a:solidFill>
                <a:effectLst/>
                <a:latin typeface="Garamond" panose="02020404030301010803" pitchFamily="18" charset="0"/>
              </a:rPr>
              <a:t>Learners can,</a:t>
            </a:r>
          </a:p>
          <a:p>
            <a:pPr marL="514350" indent="-514350">
              <a:buAutoNum type="arabicPeriod"/>
              <a:defRPr/>
            </a:pPr>
            <a:r>
              <a:rPr lang="en-US" sz="3200" b="0" i="0" dirty="0">
                <a:solidFill>
                  <a:srgbClr val="000000"/>
                </a:solidFill>
                <a:effectLst/>
                <a:latin typeface="Garamond" panose="02020404030301010803" pitchFamily="18" charset="0"/>
              </a:rPr>
              <a:t>Students understand AI and machine learning basics.</a:t>
            </a:r>
          </a:p>
          <a:p>
            <a:pPr marL="514350" indent="-514350">
              <a:buAutoNum type="arabicPeriod"/>
              <a:defRPr/>
            </a:pPr>
            <a:r>
              <a:rPr lang="en-US" sz="3200" b="0" i="0" dirty="0">
                <a:solidFill>
                  <a:srgbClr val="000000"/>
                </a:solidFill>
                <a:effectLst/>
                <a:latin typeface="Garamond" panose="02020404030301010803" pitchFamily="18" charset="0"/>
              </a:rPr>
              <a:t> They successfully train and test their own Teachable Machine model.</a:t>
            </a:r>
          </a:p>
          <a:p>
            <a:pPr marL="514350" indent="-514350">
              <a:buAutoNum type="arabicPeriod"/>
              <a:defRPr/>
            </a:pPr>
            <a:r>
              <a:rPr lang="en-US" sz="3200" b="0" i="0" dirty="0">
                <a:solidFill>
                  <a:srgbClr val="000000"/>
                </a:solidFill>
                <a:effectLst/>
                <a:latin typeface="Garamond" panose="02020404030301010803" pitchFamily="18" charset="0"/>
              </a:rPr>
              <a:t> They reflect on AI's role in everyday life and future possibilities.</a:t>
            </a:r>
          </a:p>
          <a:p>
            <a:pPr marL="514350" indent="-514350">
              <a:buAutoNum type="arabicPeriod"/>
              <a:defRPr/>
            </a:pPr>
            <a:r>
              <a:rPr lang="en-US" sz="3200" b="0" i="0" dirty="0">
                <a:solidFill>
                  <a:srgbClr val="000000"/>
                </a:solidFill>
                <a:effectLst/>
                <a:latin typeface="Garamond" panose="02020404030301010803" pitchFamily="18" charset="0"/>
              </a:rPr>
              <a:t>They develop curiosity and excitement about technology and innovation.</a:t>
            </a:r>
            <a:endParaRPr lang="en-US" sz="3200" dirty="0">
              <a:latin typeface="Garamond" panose="02020404030301010803" pitchFamily="18" charset="0"/>
            </a:endParaRPr>
          </a:p>
        </p:txBody>
      </p:sp>
      <p:sp>
        <p:nvSpPr>
          <p:cNvPr id="10242" name="Slide Number Placeholder 4"/>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18</a:t>
            </a:fld>
            <a:endParaRPr lang="en-US" sz="1600" dirty="0">
              <a:solidFill>
                <a:schemeClr val="tx1"/>
              </a:solidFill>
              <a:latin typeface="Garamond" pitchFamily="18" charset="0"/>
            </a:endParaRPr>
          </a:p>
        </p:txBody>
      </p:sp>
      <p:sp>
        <p:nvSpPr>
          <p:cNvPr id="11" name="Rectangle 10"/>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3" name="Picture 2">
            <a:extLst>
              <a:ext uri="{FF2B5EF4-FFF2-40B4-BE49-F238E27FC236}">
                <a16:creationId xmlns:a16="http://schemas.microsoft.com/office/drawing/2014/main" id="{3F8C6B49-3FFF-0E0F-EDC3-6B9EFA84A199}"/>
              </a:ext>
            </a:extLst>
          </p:cNvPr>
          <p:cNvPicPr>
            <a:picLocks noChangeAspect="1"/>
          </p:cNvPicPr>
          <p:nvPr/>
        </p:nvPicPr>
        <p:blipFill>
          <a:blip r:embed="rId4"/>
          <a:stretch>
            <a:fillRect/>
          </a:stretch>
        </p:blipFill>
        <p:spPr>
          <a:xfrm>
            <a:off x="63278" y="59078"/>
            <a:ext cx="2030144" cy="1176630"/>
          </a:xfrm>
          <a:prstGeom prst="rect">
            <a:avLst/>
          </a:prstGeom>
        </p:spPr>
      </p:pic>
      <p:sp>
        <p:nvSpPr>
          <p:cNvPr id="17" name="Rectangle 16">
            <a:extLst>
              <a:ext uri="{FF2B5EF4-FFF2-40B4-BE49-F238E27FC236}">
                <a16:creationId xmlns:a16="http://schemas.microsoft.com/office/drawing/2014/main" id="{1B38A668-3CC5-7F38-539E-EBFA27FAF5BB}"/>
              </a:ext>
            </a:extLst>
          </p:cNvPr>
          <p:cNvSpPr/>
          <p:nvPr/>
        </p:nvSpPr>
        <p:spPr>
          <a:xfrm>
            <a:off x="2093422" y="161925"/>
            <a:ext cx="802178"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6512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a:xfrm>
            <a:off x="1828800" y="3276601"/>
            <a:ext cx="8229600" cy="868363"/>
          </a:xfrm>
        </p:spPr>
        <p:txBody>
          <a:bodyPr>
            <a:noAutofit/>
          </a:bodyPr>
          <a:lstStyle/>
          <a:p>
            <a:pPr algn="ctr" eaLnBrk="1" hangingPunct="1"/>
            <a:r>
              <a:rPr lang="en-US" sz="8000" dirty="0">
                <a:solidFill>
                  <a:schemeClr val="tx1"/>
                </a:solidFill>
                <a:latin typeface="Gabriola" pitchFamily="82" charset="0"/>
              </a:rPr>
              <a:t>End of Lesson</a:t>
            </a:r>
            <a:endParaRPr lang="en-US" sz="8000" u="sng" dirty="0">
              <a:solidFill>
                <a:schemeClr val="tx1"/>
              </a:solidFill>
              <a:latin typeface="Gabriola" pitchFamily="82" charset="0"/>
              <a:hlinkClick r:id="" action="ppaction://noaction"/>
            </a:endParaRPr>
          </a:p>
        </p:txBody>
      </p:sp>
      <p:sp>
        <p:nvSpPr>
          <p:cNvPr id="10" name="Rectangle 9"/>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1" name="Rectangle 10"/>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8" name="Picture 10" descr="C:\Users\Musa.Mohammed\Desktop\Pers\Opportunities\Brainiacs\Pictures\Inner back.jpg"/>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sp>
        <p:nvSpPr>
          <p:cNvPr id="12" name="Slide Number Placeholder 4"/>
          <p:cNvSpPr txBox="1">
            <a:spLocks/>
          </p:cNvSpPr>
          <p:nvPr/>
        </p:nvSpPr>
        <p:spPr bwMode="auto">
          <a:xfrm>
            <a:off x="0" y="1219200"/>
            <a:ext cx="723900" cy="297498"/>
          </a:xfrm>
          <a:prstGeom prst="rect">
            <a:avLst/>
          </a:prstGeom>
          <a:noFill/>
          <a:ln>
            <a:miter lim="800000"/>
            <a:headEnd/>
            <a:tailEnd/>
          </a:ln>
        </p:spPr>
        <p:txBody>
          <a:bodyPr vert="horz" anchor="ctr" anchorCtr="0">
            <a:noAutofit/>
          </a:bodyPr>
          <a:lstStyle>
            <a:defPPr>
              <a:defRPr lang="en-US"/>
            </a:defPPr>
            <a:lvl1pPr algn="ctr" rtl="0" eaLnBrk="1" fontAlgn="base" latinLnBrk="0" hangingPunct="1">
              <a:spcBef>
                <a:spcPct val="0"/>
              </a:spcBef>
              <a:spcAft>
                <a:spcPct val="0"/>
              </a:spcAft>
              <a:defRPr kumimoji="0" sz="1400" b="1" kern="1200">
                <a:solidFill>
                  <a:srgbClr val="FFFFFF"/>
                </a:solidFill>
                <a:latin typeface="Calibri"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Calibri"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Calibri"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Calibri"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Calibri" pitchFamily="34" charset="0"/>
                <a:ea typeface="ＭＳ Ｐゴシック" pitchFamily="34" charset="-128"/>
                <a:cs typeface="+mn-cs"/>
              </a:defRPr>
            </a:lvl5pPr>
            <a:lvl6pPr marL="2286000" algn="l" defTabSz="914400" rtl="0" eaLnBrk="1" latinLnBrk="0" hangingPunct="1">
              <a:defRPr kern="1200">
                <a:solidFill>
                  <a:schemeClr val="tx1"/>
                </a:solidFill>
                <a:latin typeface="Calibri" pitchFamily="34" charset="0"/>
                <a:ea typeface="ＭＳ Ｐゴシック" pitchFamily="34" charset="-128"/>
                <a:cs typeface="+mn-cs"/>
              </a:defRPr>
            </a:lvl6pPr>
            <a:lvl7pPr marL="2743200" algn="l" defTabSz="914400" rtl="0" eaLnBrk="1" latinLnBrk="0" hangingPunct="1">
              <a:defRPr kern="1200">
                <a:solidFill>
                  <a:schemeClr val="tx1"/>
                </a:solidFill>
                <a:latin typeface="Calibri" pitchFamily="34" charset="0"/>
                <a:ea typeface="ＭＳ Ｐゴシック" pitchFamily="34" charset="-128"/>
                <a:cs typeface="+mn-cs"/>
              </a:defRPr>
            </a:lvl7pPr>
            <a:lvl8pPr marL="3200400" algn="l" defTabSz="914400" rtl="0" eaLnBrk="1" latinLnBrk="0" hangingPunct="1">
              <a:defRPr kern="1200">
                <a:solidFill>
                  <a:schemeClr val="tx1"/>
                </a:solidFill>
                <a:latin typeface="Calibri" pitchFamily="34" charset="0"/>
                <a:ea typeface="ＭＳ Ｐゴシック" pitchFamily="34" charset="-128"/>
                <a:cs typeface="+mn-cs"/>
              </a:defRPr>
            </a:lvl8pPr>
            <a:lvl9pPr marL="3657600" algn="l" defTabSz="914400" rtl="0" eaLnBrk="1" latinLnBrk="0" hangingPunct="1">
              <a:defRPr kern="1200">
                <a:solidFill>
                  <a:schemeClr val="tx1"/>
                </a:solidFill>
                <a:latin typeface="Calibri" pitchFamily="34" charset="0"/>
                <a:ea typeface="ＭＳ Ｐゴシック" pitchFamily="34" charset="-128"/>
                <a:cs typeface="+mn-cs"/>
              </a:defRPr>
            </a:lvl9pPr>
          </a:lstStyle>
          <a:p>
            <a:fld id="{180827F5-93E2-4AEA-9E4E-617AFFAA4736}" type="slidenum">
              <a:rPr lang="en-US" sz="1200" smtClean="0">
                <a:solidFill>
                  <a:schemeClr val="tx1"/>
                </a:solidFill>
                <a:latin typeface="Garamond" pitchFamily="18" charset="0"/>
              </a:rPr>
              <a:pPr/>
              <a:t>19</a:t>
            </a:fld>
            <a:endParaRPr lang="en-US" sz="1200" dirty="0">
              <a:solidFill>
                <a:schemeClr val="tx1"/>
              </a:solidFill>
              <a:latin typeface="Garamond" pitchFamily="18" charset="0"/>
            </a:endParaRPr>
          </a:p>
        </p:txBody>
      </p:sp>
      <p:pic>
        <p:nvPicPr>
          <p:cNvPr id="13" name="Picture 12">
            <a:extLst>
              <a:ext uri="{FF2B5EF4-FFF2-40B4-BE49-F238E27FC236}">
                <a16:creationId xmlns:a16="http://schemas.microsoft.com/office/drawing/2014/main" id="{99D38286-0354-4FDB-BD1A-9665CF66A6AD}"/>
              </a:ext>
            </a:extLst>
          </p:cNvPr>
          <p:cNvPicPr>
            <a:picLocks noChangeAspect="1"/>
          </p:cNvPicPr>
          <p:nvPr/>
        </p:nvPicPr>
        <p:blipFill>
          <a:blip r:embed="rId4"/>
          <a:stretch>
            <a:fillRect/>
          </a:stretch>
        </p:blipFill>
        <p:spPr>
          <a:xfrm>
            <a:off x="103333" y="39993"/>
            <a:ext cx="2030267" cy="1181299"/>
          </a:xfrm>
          <a:prstGeom prst="rect">
            <a:avLst/>
          </a:prstGeom>
        </p:spPr>
      </p:pic>
    </p:spTree>
    <p:extLst>
      <p:ext uri="{BB962C8B-B14F-4D97-AF65-F5344CB8AC3E}">
        <p14:creationId xmlns:p14="http://schemas.microsoft.com/office/powerpoint/2010/main" val="20555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title"/>
          </p:nvPr>
        </p:nvSpPr>
        <p:spPr/>
        <p:txBody>
          <a:bodyPr>
            <a:normAutofit/>
          </a:bodyPr>
          <a:lstStyle/>
          <a:p>
            <a:pPr algn="ctr"/>
            <a:r>
              <a:rPr lang="en-US" sz="4000" b="1" dirty="0">
                <a:solidFill>
                  <a:schemeClr val="tx1"/>
                </a:solidFill>
                <a:latin typeface="Garamond" pitchFamily="18" charset="0"/>
              </a:rPr>
              <a:t>Key Skills to Learn</a:t>
            </a:r>
          </a:p>
        </p:txBody>
      </p:sp>
      <p:sp>
        <p:nvSpPr>
          <p:cNvPr id="9219" name="Text Placeholder 9"/>
          <p:cNvSpPr>
            <a:spLocks noGrp="1"/>
          </p:cNvSpPr>
          <p:nvPr>
            <p:ph sz="quarter" idx="1"/>
          </p:nvPr>
        </p:nvSpPr>
        <p:spPr>
          <a:xfrm>
            <a:off x="812800" y="1589567"/>
            <a:ext cx="5969000" cy="4675308"/>
          </a:xfrm>
        </p:spPr>
        <p:txBody>
          <a:bodyPr>
            <a:normAutofit/>
          </a:bodyPr>
          <a:lstStyle/>
          <a:p>
            <a:pPr>
              <a:buClr>
                <a:schemeClr val="tx1"/>
              </a:buClr>
              <a:buFont typeface="Wingdings" panose="05000000000000000000" pitchFamily="2" charset="2"/>
              <a:buChar char="Ø"/>
            </a:pPr>
            <a:r>
              <a:rPr lang="en-US" sz="3200" dirty="0">
                <a:latin typeface="Garamond" pitchFamily="18" charset="0"/>
              </a:rPr>
              <a:t>Creativity.</a:t>
            </a:r>
          </a:p>
          <a:p>
            <a:pPr>
              <a:buClr>
                <a:schemeClr val="tx1"/>
              </a:buClr>
              <a:buFont typeface="Wingdings" panose="05000000000000000000" pitchFamily="2" charset="2"/>
              <a:buChar char="Ø"/>
            </a:pPr>
            <a:r>
              <a:rPr lang="en-US" sz="3200" dirty="0">
                <a:latin typeface="Garamond" pitchFamily="18" charset="0"/>
              </a:rPr>
              <a:t>Critical Thinking.</a:t>
            </a:r>
          </a:p>
          <a:p>
            <a:pPr>
              <a:buClr>
                <a:schemeClr val="tx1"/>
              </a:buClr>
              <a:buFont typeface="Wingdings" panose="05000000000000000000" pitchFamily="2" charset="2"/>
              <a:buChar char="Ø"/>
            </a:pPr>
            <a:r>
              <a:rPr lang="en-US" sz="3200" dirty="0">
                <a:latin typeface="Garamond" pitchFamily="18" charset="0"/>
              </a:rPr>
              <a:t>Problem solving.</a:t>
            </a:r>
          </a:p>
          <a:p>
            <a:pPr>
              <a:buClr>
                <a:schemeClr val="tx1"/>
              </a:buClr>
              <a:buFont typeface="Wingdings" panose="05000000000000000000" pitchFamily="2" charset="2"/>
              <a:buChar char="Ø"/>
            </a:pPr>
            <a:r>
              <a:rPr lang="en-US" sz="3200" dirty="0">
                <a:latin typeface="Garamond" pitchFamily="18" charset="0"/>
              </a:rPr>
              <a:t>Communication</a:t>
            </a:r>
          </a:p>
          <a:p>
            <a:pPr>
              <a:buClr>
                <a:schemeClr val="tx1"/>
              </a:buClr>
              <a:buFont typeface="Wingdings" panose="05000000000000000000" pitchFamily="2" charset="2"/>
              <a:buChar char="Ø"/>
            </a:pPr>
            <a:r>
              <a:rPr lang="en-US" sz="3200" dirty="0">
                <a:latin typeface="Garamond" pitchFamily="18" charset="0"/>
              </a:rPr>
              <a:t>Digital Literacy</a:t>
            </a:r>
          </a:p>
          <a:p>
            <a:pPr>
              <a:buClr>
                <a:schemeClr val="tx1"/>
              </a:buClr>
              <a:buFont typeface="Wingdings" panose="05000000000000000000" pitchFamily="2" charset="2"/>
              <a:buChar char="Ø"/>
            </a:pPr>
            <a:r>
              <a:rPr lang="en-US" sz="3200" dirty="0">
                <a:latin typeface="Garamond" pitchFamily="18" charset="0"/>
              </a:rPr>
              <a:t>Collaboration</a:t>
            </a:r>
          </a:p>
          <a:p>
            <a:pPr marL="0" indent="0">
              <a:buClr>
                <a:schemeClr val="tx1"/>
              </a:buClr>
              <a:buNone/>
            </a:pPr>
            <a:endParaRPr lang="en-US" sz="3200" dirty="0">
              <a:latin typeface="Garamond" pitchFamily="18" charset="0"/>
            </a:endParaRPr>
          </a:p>
        </p:txBody>
      </p:sp>
      <p:pic>
        <p:nvPicPr>
          <p:cNvPr id="3" name="Content Placeholder 2"/>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6019800" y="1828800"/>
            <a:ext cx="5922389" cy="4436075"/>
          </a:xfrm>
        </p:spPr>
      </p:pic>
      <p:sp>
        <p:nvSpPr>
          <p:cNvPr id="12" name="Rectangle 11"/>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3" name="Rectangle 12"/>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8" name="Picture 10" descr="C:\Users\Musa.Mohammed\Desktop\Pers\Opportunities\Brainiacs\Pictures\Inner back.jpg"/>
          <p:cNvPicPr>
            <a:picLocks noChangeAspect="1" noChangeArrowheads="1"/>
          </p:cNvPicPr>
          <p:nvPr/>
        </p:nvPicPr>
        <p:blipFill>
          <a:blip r:embed="rId4"/>
          <a:srcRect/>
          <a:stretch>
            <a:fillRect/>
          </a:stretch>
        </p:blipFill>
        <p:spPr bwMode="auto">
          <a:xfrm>
            <a:off x="10832716" y="161925"/>
            <a:ext cx="1248225" cy="1057275"/>
          </a:xfrm>
          <a:prstGeom prst="rect">
            <a:avLst/>
          </a:prstGeom>
          <a:noFill/>
          <a:ln w="9525">
            <a:noFill/>
            <a:miter lim="800000"/>
            <a:headEnd/>
            <a:tailEnd/>
          </a:ln>
        </p:spPr>
      </p:pic>
      <p:pic>
        <p:nvPicPr>
          <p:cNvPr id="9" name="Picture 8">
            <a:extLst>
              <a:ext uri="{FF2B5EF4-FFF2-40B4-BE49-F238E27FC236}">
                <a16:creationId xmlns:a16="http://schemas.microsoft.com/office/drawing/2014/main" id="{99D38286-0354-4FDB-BD1A-9665CF66A6AD}"/>
              </a:ext>
            </a:extLst>
          </p:cNvPr>
          <p:cNvPicPr>
            <a:picLocks noChangeAspect="1"/>
          </p:cNvPicPr>
          <p:nvPr/>
        </p:nvPicPr>
        <p:blipFill>
          <a:blip r:embed="rId5"/>
          <a:stretch>
            <a:fillRect/>
          </a:stretch>
        </p:blipFill>
        <p:spPr>
          <a:xfrm>
            <a:off x="103333" y="39993"/>
            <a:ext cx="2030267" cy="1181299"/>
          </a:xfrm>
          <a:prstGeom prst="rect">
            <a:avLst/>
          </a:prstGeom>
        </p:spPr>
      </p:pic>
    </p:spTree>
    <p:extLst>
      <p:ext uri="{BB962C8B-B14F-4D97-AF65-F5344CB8AC3E}">
        <p14:creationId xmlns:p14="http://schemas.microsoft.com/office/powerpoint/2010/main" val="564907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74638"/>
            <a:ext cx="8229600" cy="868362"/>
          </a:xfrm>
        </p:spPr>
        <p:txBody>
          <a:bodyPr rtlCol="0">
            <a:normAutofit/>
          </a:bodyPr>
          <a:lstStyle/>
          <a:p>
            <a:pPr algn="ctr">
              <a:defRPr/>
            </a:pPr>
            <a:r>
              <a:rPr lang="en-US" sz="3600" u="sng" dirty="0">
                <a:solidFill>
                  <a:schemeClr val="tx1"/>
                </a:solidFill>
                <a:latin typeface="Garamond"/>
                <a:cs typeface="Garamond"/>
              </a:rPr>
              <a:t>How you can get to us</a:t>
            </a:r>
          </a:p>
        </p:txBody>
      </p:sp>
      <p:sp>
        <p:nvSpPr>
          <p:cNvPr id="16388" name="Text Placeholder 9"/>
          <p:cNvSpPr>
            <a:spLocks noGrp="1"/>
          </p:cNvSpPr>
          <p:nvPr>
            <p:ph sz="quarter" idx="1"/>
          </p:nvPr>
        </p:nvSpPr>
        <p:spPr>
          <a:xfrm>
            <a:off x="838200" y="1676401"/>
            <a:ext cx="9525000" cy="4754563"/>
          </a:xfrm>
        </p:spPr>
        <p:txBody>
          <a:bodyPr/>
          <a:lstStyle/>
          <a:p>
            <a:pPr marL="0" indent="0" algn="just">
              <a:buFont typeface="Wingdings" pitchFamily="2" charset="2"/>
              <a:buChar char="§"/>
            </a:pPr>
            <a:r>
              <a:rPr lang="en-GB" dirty="0">
                <a:solidFill>
                  <a:srgbClr val="17375E"/>
                </a:solidFill>
                <a:latin typeface="Garamond" pitchFamily="18" charset="0"/>
              </a:rPr>
              <a:t> </a:t>
            </a:r>
            <a:r>
              <a:rPr lang="en-GB" dirty="0">
                <a:latin typeface="Garamond" pitchFamily="18" charset="0"/>
              </a:rPr>
              <a:t>Twitter: </a:t>
            </a:r>
            <a:r>
              <a:rPr lang="en-US" dirty="0" err="1">
                <a:latin typeface="Garamond" pitchFamily="18" charset="0"/>
              </a:rPr>
              <a:t>Brainiacs_Ng</a:t>
            </a:r>
            <a:endParaRPr lang="en-US" dirty="0">
              <a:latin typeface="Garamond" pitchFamily="18" charset="0"/>
            </a:endParaRPr>
          </a:p>
          <a:p>
            <a:pPr marL="0" indent="0" algn="just">
              <a:buFont typeface="Wingdings" pitchFamily="2" charset="2"/>
              <a:buChar char="§"/>
            </a:pPr>
            <a:r>
              <a:rPr lang="en-US" dirty="0">
                <a:latin typeface="Garamond" pitchFamily="18" charset="0"/>
              </a:rPr>
              <a:t> Phone No: +234 909 109 5057</a:t>
            </a:r>
            <a:r>
              <a:rPr lang="en-GB" dirty="0">
                <a:latin typeface="Garamond" pitchFamily="18" charset="0"/>
              </a:rPr>
              <a:t> </a:t>
            </a:r>
          </a:p>
          <a:p>
            <a:pPr marL="0" indent="0" algn="just">
              <a:buFont typeface="Wingdings" pitchFamily="2" charset="2"/>
              <a:buChar char="§"/>
            </a:pPr>
            <a:r>
              <a:rPr lang="en-GB" dirty="0">
                <a:latin typeface="Garamond" pitchFamily="18" charset="0"/>
              </a:rPr>
              <a:t> Email: </a:t>
            </a:r>
            <a:r>
              <a:rPr lang="en-GB" dirty="0">
                <a:latin typeface="Garamond" pitchFamily="18" charset="0"/>
                <a:hlinkClick r:id="rId2"/>
              </a:rPr>
              <a:t>brainiacsng@gmail.com</a:t>
            </a:r>
            <a:endParaRPr lang="en-GB" dirty="0">
              <a:latin typeface="Garamond" pitchFamily="18" charset="0"/>
            </a:endParaRPr>
          </a:p>
          <a:p>
            <a:pPr marL="1050925" lvl="3" indent="0" algn="just">
              <a:buNone/>
            </a:pPr>
            <a:r>
              <a:rPr lang="en-GB" sz="2900" dirty="0">
                <a:latin typeface="Garamond" pitchFamily="18" charset="0"/>
                <a:hlinkClick r:id="rId2"/>
              </a:rPr>
              <a:t> info@brainiacs.com.ng</a:t>
            </a:r>
          </a:p>
          <a:p>
            <a:pPr marL="0" indent="0" algn="just">
              <a:buFont typeface="Wingdings" pitchFamily="2" charset="2"/>
              <a:buChar char="§"/>
            </a:pPr>
            <a:r>
              <a:rPr lang="en-GB" dirty="0">
                <a:latin typeface="Garamond" pitchFamily="18" charset="0"/>
              </a:rPr>
              <a:t> Website: </a:t>
            </a:r>
            <a:r>
              <a:rPr lang="en-GB" dirty="0">
                <a:latin typeface="Garamond" pitchFamily="18" charset="0"/>
                <a:hlinkClick r:id="rId3"/>
              </a:rPr>
              <a:t>www.brainiacs.com.ng</a:t>
            </a:r>
            <a:endParaRPr lang="en-GB" dirty="0">
              <a:latin typeface="Garamond" pitchFamily="18" charset="0"/>
            </a:endParaRPr>
          </a:p>
          <a:p>
            <a:pPr marL="0" indent="0" algn="just">
              <a:buFont typeface="Wingdings" pitchFamily="2" charset="2"/>
              <a:buChar char="§"/>
            </a:pPr>
            <a:r>
              <a:rPr lang="en-GB" dirty="0">
                <a:latin typeface="Garamond" pitchFamily="18" charset="0"/>
              </a:rPr>
              <a:t> google+: </a:t>
            </a:r>
            <a:r>
              <a:rPr lang="en-GB" dirty="0" err="1">
                <a:latin typeface="Garamond" pitchFamily="18" charset="0"/>
              </a:rPr>
              <a:t>brainiacsng</a:t>
            </a:r>
            <a:endParaRPr lang="en-GB" dirty="0">
              <a:latin typeface="Garamond" pitchFamily="18" charset="0"/>
            </a:endParaRPr>
          </a:p>
          <a:p>
            <a:pPr marL="0" indent="0" algn="just">
              <a:buFont typeface="Wingdings" pitchFamily="2" charset="2"/>
              <a:buChar char="§"/>
            </a:pPr>
            <a:r>
              <a:rPr lang="en-US" dirty="0">
                <a:latin typeface="Garamond" pitchFamily="18" charset="0"/>
              </a:rPr>
              <a:t> </a:t>
            </a:r>
            <a:r>
              <a:rPr lang="en-US" dirty="0" err="1">
                <a:latin typeface="Garamond" pitchFamily="18" charset="0"/>
              </a:rPr>
              <a:t>Youtube</a:t>
            </a:r>
            <a:r>
              <a:rPr lang="en-US" dirty="0">
                <a:latin typeface="Garamond" pitchFamily="18" charset="0"/>
              </a:rPr>
              <a:t> Channel: </a:t>
            </a:r>
            <a:r>
              <a:rPr lang="en-US" dirty="0" err="1">
                <a:latin typeface="Garamond" pitchFamily="18" charset="0"/>
              </a:rPr>
              <a:t>Brainiacs_Ng</a:t>
            </a:r>
            <a:endParaRPr lang="en-US" dirty="0">
              <a:latin typeface="Garamond" pitchFamily="18" charset="0"/>
            </a:endParaRPr>
          </a:p>
          <a:p>
            <a:pPr marL="0" indent="0" algn="just">
              <a:buNone/>
            </a:pPr>
            <a:endParaRPr lang="en-GB" dirty="0">
              <a:latin typeface="Garamond" pitchFamily="18" charset="0"/>
            </a:endParaRPr>
          </a:p>
        </p:txBody>
      </p:sp>
      <p:sp>
        <p:nvSpPr>
          <p:cNvPr id="11" name="Rectangle 10"/>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p:cNvPicPr>
            <a:picLocks noChangeAspect="1" noChangeArrowheads="1"/>
          </p:cNvPicPr>
          <p:nvPr/>
        </p:nvPicPr>
        <p:blipFill>
          <a:blip r:embed="rId4"/>
          <a:srcRect/>
          <a:stretch>
            <a:fillRect/>
          </a:stretch>
        </p:blipFill>
        <p:spPr bwMode="auto">
          <a:xfrm>
            <a:off x="10832715" y="161925"/>
            <a:ext cx="1248225" cy="1057275"/>
          </a:xfrm>
          <a:prstGeom prst="rect">
            <a:avLst/>
          </a:prstGeom>
          <a:noFill/>
          <a:ln w="9525">
            <a:noFill/>
            <a:miter lim="800000"/>
            <a:headEnd/>
            <a:tailEnd/>
          </a:ln>
        </p:spPr>
      </p:pic>
      <p:sp>
        <p:nvSpPr>
          <p:cNvPr id="13" name="Slide Number Placeholder 4"/>
          <p:cNvSpPr txBox="1">
            <a:spLocks/>
          </p:cNvSpPr>
          <p:nvPr/>
        </p:nvSpPr>
        <p:spPr bwMode="auto">
          <a:xfrm>
            <a:off x="0" y="1219200"/>
            <a:ext cx="723900" cy="297498"/>
          </a:xfrm>
          <a:prstGeom prst="rect">
            <a:avLst/>
          </a:prstGeom>
          <a:noFill/>
          <a:ln>
            <a:miter lim="800000"/>
            <a:headEnd/>
            <a:tailEnd/>
          </a:ln>
        </p:spPr>
        <p:txBody>
          <a:bodyPr vert="horz" anchor="ctr" anchorCtr="0">
            <a:noAutofit/>
          </a:bodyPr>
          <a:lstStyle>
            <a:defPPr>
              <a:defRPr lang="en-US"/>
            </a:defPPr>
            <a:lvl1pPr algn="ctr" rtl="0" eaLnBrk="1" fontAlgn="base" latinLnBrk="0" hangingPunct="1">
              <a:spcBef>
                <a:spcPct val="0"/>
              </a:spcBef>
              <a:spcAft>
                <a:spcPct val="0"/>
              </a:spcAft>
              <a:defRPr kumimoji="0" sz="1400" b="1" kern="1200">
                <a:solidFill>
                  <a:srgbClr val="FFFFFF"/>
                </a:solidFill>
                <a:latin typeface="Calibri"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Calibri"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Calibri"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Calibri"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Calibri" pitchFamily="34" charset="0"/>
                <a:ea typeface="ＭＳ Ｐゴシック" pitchFamily="34" charset="-128"/>
                <a:cs typeface="+mn-cs"/>
              </a:defRPr>
            </a:lvl5pPr>
            <a:lvl6pPr marL="2286000" algn="l" defTabSz="914400" rtl="0" eaLnBrk="1" latinLnBrk="0" hangingPunct="1">
              <a:defRPr kern="1200">
                <a:solidFill>
                  <a:schemeClr val="tx1"/>
                </a:solidFill>
                <a:latin typeface="Calibri" pitchFamily="34" charset="0"/>
                <a:ea typeface="ＭＳ Ｐゴシック" pitchFamily="34" charset="-128"/>
                <a:cs typeface="+mn-cs"/>
              </a:defRPr>
            </a:lvl6pPr>
            <a:lvl7pPr marL="2743200" algn="l" defTabSz="914400" rtl="0" eaLnBrk="1" latinLnBrk="0" hangingPunct="1">
              <a:defRPr kern="1200">
                <a:solidFill>
                  <a:schemeClr val="tx1"/>
                </a:solidFill>
                <a:latin typeface="Calibri" pitchFamily="34" charset="0"/>
                <a:ea typeface="ＭＳ Ｐゴシック" pitchFamily="34" charset="-128"/>
                <a:cs typeface="+mn-cs"/>
              </a:defRPr>
            </a:lvl7pPr>
            <a:lvl8pPr marL="3200400" algn="l" defTabSz="914400" rtl="0" eaLnBrk="1" latinLnBrk="0" hangingPunct="1">
              <a:defRPr kern="1200">
                <a:solidFill>
                  <a:schemeClr val="tx1"/>
                </a:solidFill>
                <a:latin typeface="Calibri" pitchFamily="34" charset="0"/>
                <a:ea typeface="ＭＳ Ｐゴシック" pitchFamily="34" charset="-128"/>
                <a:cs typeface="+mn-cs"/>
              </a:defRPr>
            </a:lvl8pPr>
            <a:lvl9pPr marL="3657600" algn="l" defTabSz="914400" rtl="0" eaLnBrk="1" latinLnBrk="0" hangingPunct="1">
              <a:defRPr kern="1200">
                <a:solidFill>
                  <a:schemeClr val="tx1"/>
                </a:solidFill>
                <a:latin typeface="Calibri" pitchFamily="34" charset="0"/>
                <a:ea typeface="ＭＳ Ｐゴシック" pitchFamily="34" charset="-128"/>
                <a:cs typeface="+mn-cs"/>
              </a:defRPr>
            </a:lvl9pPr>
          </a:lstStyle>
          <a:p>
            <a:fld id="{180827F5-93E2-4AEA-9E4E-617AFFAA4736}" type="slidenum">
              <a:rPr lang="en-US" sz="1200" smtClean="0">
                <a:solidFill>
                  <a:schemeClr val="tx1"/>
                </a:solidFill>
                <a:latin typeface="Garamond" pitchFamily="18" charset="0"/>
              </a:rPr>
              <a:pPr/>
              <a:t>20</a:t>
            </a:fld>
            <a:endParaRPr lang="en-US" sz="1200" dirty="0">
              <a:solidFill>
                <a:schemeClr val="tx1"/>
              </a:solidFill>
              <a:latin typeface="Garamond" pitchFamily="18" charset="0"/>
            </a:endParaRPr>
          </a:p>
        </p:txBody>
      </p:sp>
      <p:pic>
        <p:nvPicPr>
          <p:cNvPr id="14" name="Picture 13">
            <a:extLst>
              <a:ext uri="{FF2B5EF4-FFF2-40B4-BE49-F238E27FC236}">
                <a16:creationId xmlns:a16="http://schemas.microsoft.com/office/drawing/2014/main" id="{99D38286-0354-4FDB-BD1A-9665CF66A6AD}"/>
              </a:ext>
            </a:extLst>
          </p:cNvPr>
          <p:cNvPicPr>
            <a:picLocks noChangeAspect="1"/>
          </p:cNvPicPr>
          <p:nvPr/>
        </p:nvPicPr>
        <p:blipFill>
          <a:blip r:embed="rId5"/>
          <a:stretch>
            <a:fillRect/>
          </a:stretch>
        </p:blipFill>
        <p:spPr>
          <a:xfrm>
            <a:off x="103333" y="39993"/>
            <a:ext cx="2030267" cy="1181299"/>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p:cNvPicPr>
          <p:nvPr/>
        </p:nvPicPr>
        <p:blipFill>
          <a:blip r:embed="rId3" cstate="print"/>
          <a:srcRect/>
          <a:stretch>
            <a:fillRect/>
          </a:stretch>
        </p:blipFill>
        <p:spPr bwMode="auto">
          <a:xfrm>
            <a:off x="8784676" y="1600200"/>
            <a:ext cx="3276600" cy="4662488"/>
          </a:xfrm>
          <a:prstGeom prst="rect">
            <a:avLst/>
          </a:prstGeom>
          <a:noFill/>
          <a:ln w="9525">
            <a:noFill/>
            <a:miter lim="800000"/>
            <a:headEnd/>
            <a:tailEnd/>
          </a:ln>
        </p:spPr>
      </p:pic>
      <p:sp>
        <p:nvSpPr>
          <p:cNvPr id="8" name="Text Placeholder 28"/>
          <p:cNvSpPr txBox="1">
            <a:spLocks/>
          </p:cNvSpPr>
          <p:nvPr/>
        </p:nvSpPr>
        <p:spPr>
          <a:xfrm>
            <a:off x="-97308" y="2717304"/>
            <a:ext cx="9948216" cy="22098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None/>
              <a:defRPr/>
            </a:pPr>
            <a:r>
              <a:rPr lang="en-US" sz="13800" dirty="0">
                <a:solidFill>
                  <a:srgbClr val="17375E"/>
                </a:solidFill>
                <a:latin typeface="Garamond"/>
                <a:cs typeface="Garamond"/>
              </a:rPr>
              <a:t>Well-done!</a:t>
            </a:r>
          </a:p>
        </p:txBody>
      </p:sp>
      <p:sp>
        <p:nvSpPr>
          <p:cNvPr id="11" name="Rectangle 10"/>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p:cNvPicPr>
            <a:picLocks noChangeAspect="1" noChangeArrowheads="1"/>
          </p:cNvPicPr>
          <p:nvPr/>
        </p:nvPicPr>
        <p:blipFill>
          <a:blip r:embed="rId4"/>
          <a:srcRect/>
          <a:stretch>
            <a:fillRect/>
          </a:stretch>
        </p:blipFill>
        <p:spPr bwMode="auto">
          <a:xfrm>
            <a:off x="10832716" y="161924"/>
            <a:ext cx="1248225" cy="1057275"/>
          </a:xfrm>
          <a:prstGeom prst="rect">
            <a:avLst/>
          </a:prstGeom>
          <a:noFill/>
          <a:ln w="9525">
            <a:noFill/>
            <a:miter lim="800000"/>
            <a:headEnd/>
            <a:tailEnd/>
          </a:ln>
        </p:spPr>
      </p:pic>
      <p:sp>
        <p:nvSpPr>
          <p:cNvPr id="13" name="Slide Number Placeholder 4"/>
          <p:cNvSpPr txBox="1">
            <a:spLocks/>
          </p:cNvSpPr>
          <p:nvPr/>
        </p:nvSpPr>
        <p:spPr bwMode="auto">
          <a:xfrm>
            <a:off x="0" y="1219200"/>
            <a:ext cx="723900" cy="297498"/>
          </a:xfrm>
          <a:prstGeom prst="rect">
            <a:avLst/>
          </a:prstGeom>
          <a:noFill/>
          <a:ln>
            <a:miter lim="800000"/>
            <a:headEnd/>
            <a:tailEnd/>
          </a:ln>
        </p:spPr>
        <p:txBody>
          <a:bodyPr vert="horz" anchor="ctr" anchorCtr="0">
            <a:noAutofit/>
          </a:bodyPr>
          <a:lstStyle>
            <a:defPPr>
              <a:defRPr lang="en-US"/>
            </a:defPPr>
            <a:lvl1pPr algn="ctr" rtl="0" eaLnBrk="1" fontAlgn="base" latinLnBrk="0" hangingPunct="1">
              <a:spcBef>
                <a:spcPct val="0"/>
              </a:spcBef>
              <a:spcAft>
                <a:spcPct val="0"/>
              </a:spcAft>
              <a:defRPr kumimoji="0" sz="1400" b="1" kern="1200">
                <a:solidFill>
                  <a:srgbClr val="FFFFFF"/>
                </a:solidFill>
                <a:latin typeface="Calibri"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Calibri"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Calibri"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Calibri"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Calibri" pitchFamily="34" charset="0"/>
                <a:ea typeface="ＭＳ Ｐゴシック" pitchFamily="34" charset="-128"/>
                <a:cs typeface="+mn-cs"/>
              </a:defRPr>
            </a:lvl5pPr>
            <a:lvl6pPr marL="2286000" algn="l" defTabSz="914400" rtl="0" eaLnBrk="1" latinLnBrk="0" hangingPunct="1">
              <a:defRPr kern="1200">
                <a:solidFill>
                  <a:schemeClr val="tx1"/>
                </a:solidFill>
                <a:latin typeface="Calibri" pitchFamily="34" charset="0"/>
                <a:ea typeface="ＭＳ Ｐゴシック" pitchFamily="34" charset="-128"/>
                <a:cs typeface="+mn-cs"/>
              </a:defRPr>
            </a:lvl6pPr>
            <a:lvl7pPr marL="2743200" algn="l" defTabSz="914400" rtl="0" eaLnBrk="1" latinLnBrk="0" hangingPunct="1">
              <a:defRPr kern="1200">
                <a:solidFill>
                  <a:schemeClr val="tx1"/>
                </a:solidFill>
                <a:latin typeface="Calibri" pitchFamily="34" charset="0"/>
                <a:ea typeface="ＭＳ Ｐゴシック" pitchFamily="34" charset="-128"/>
                <a:cs typeface="+mn-cs"/>
              </a:defRPr>
            </a:lvl7pPr>
            <a:lvl8pPr marL="3200400" algn="l" defTabSz="914400" rtl="0" eaLnBrk="1" latinLnBrk="0" hangingPunct="1">
              <a:defRPr kern="1200">
                <a:solidFill>
                  <a:schemeClr val="tx1"/>
                </a:solidFill>
                <a:latin typeface="Calibri" pitchFamily="34" charset="0"/>
                <a:ea typeface="ＭＳ Ｐゴシック" pitchFamily="34" charset="-128"/>
                <a:cs typeface="+mn-cs"/>
              </a:defRPr>
            </a:lvl8pPr>
            <a:lvl9pPr marL="3657600" algn="l" defTabSz="914400" rtl="0" eaLnBrk="1" latinLnBrk="0" hangingPunct="1">
              <a:defRPr kern="1200">
                <a:solidFill>
                  <a:schemeClr val="tx1"/>
                </a:solidFill>
                <a:latin typeface="Calibri" pitchFamily="34" charset="0"/>
                <a:ea typeface="ＭＳ Ｐゴシック" pitchFamily="34" charset="-128"/>
                <a:cs typeface="+mn-cs"/>
              </a:defRPr>
            </a:lvl9pPr>
          </a:lstStyle>
          <a:p>
            <a:fld id="{180827F5-93E2-4AEA-9E4E-617AFFAA4736}" type="slidenum">
              <a:rPr lang="en-US" sz="1200" smtClean="0">
                <a:solidFill>
                  <a:schemeClr val="tx1"/>
                </a:solidFill>
                <a:latin typeface="Garamond" pitchFamily="18" charset="0"/>
              </a:rPr>
              <a:pPr/>
              <a:t>21</a:t>
            </a:fld>
            <a:endParaRPr lang="en-US" sz="1200" dirty="0">
              <a:solidFill>
                <a:schemeClr val="tx1"/>
              </a:solidFill>
              <a:latin typeface="Garamond" pitchFamily="18" charset="0"/>
            </a:endParaRPr>
          </a:p>
        </p:txBody>
      </p:sp>
      <p:pic>
        <p:nvPicPr>
          <p:cNvPr id="14" name="Picture 13">
            <a:extLst>
              <a:ext uri="{FF2B5EF4-FFF2-40B4-BE49-F238E27FC236}">
                <a16:creationId xmlns:a16="http://schemas.microsoft.com/office/drawing/2014/main" id="{99D38286-0354-4FDB-BD1A-9665CF66A6AD}"/>
              </a:ext>
            </a:extLst>
          </p:cNvPr>
          <p:cNvPicPr>
            <a:picLocks noChangeAspect="1"/>
          </p:cNvPicPr>
          <p:nvPr/>
        </p:nvPicPr>
        <p:blipFill>
          <a:blip r:embed="rId5"/>
          <a:stretch>
            <a:fillRect/>
          </a:stretch>
        </p:blipFill>
        <p:spPr>
          <a:xfrm>
            <a:off x="103333" y="39993"/>
            <a:ext cx="2030267" cy="11812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3"/>
          <p:cNvSpPr>
            <a:spLocks noGrp="1"/>
          </p:cNvSpPr>
          <p:nvPr>
            <p:ph type="title"/>
          </p:nvPr>
        </p:nvSpPr>
        <p:spPr/>
        <p:txBody>
          <a:bodyPr>
            <a:normAutofit/>
          </a:bodyPr>
          <a:lstStyle/>
          <a:p>
            <a:pPr algn="ctr"/>
            <a:r>
              <a:rPr lang="en-GB" b="1" dirty="0">
                <a:solidFill>
                  <a:schemeClr val="tx1"/>
                </a:solidFill>
                <a:latin typeface="Garamond" panose="02020404030301010803" pitchFamily="18" charset="0"/>
              </a:rPr>
              <a:t>Learning Objectives</a:t>
            </a:r>
            <a:endParaRPr lang="en-US" b="1" dirty="0">
              <a:solidFill>
                <a:schemeClr val="tx1"/>
              </a:solidFill>
              <a:latin typeface="Garamond" pitchFamily="18" charset="0"/>
            </a:endParaRPr>
          </a:p>
        </p:txBody>
      </p:sp>
      <p:sp>
        <p:nvSpPr>
          <p:cNvPr id="2" name="Content Placeholder 1"/>
          <p:cNvSpPr>
            <a:spLocks noGrp="1"/>
          </p:cNvSpPr>
          <p:nvPr>
            <p:ph sz="quarter" idx="1"/>
          </p:nvPr>
        </p:nvSpPr>
        <p:spPr>
          <a:xfrm>
            <a:off x="208578" y="1589567"/>
            <a:ext cx="11475422" cy="4835641"/>
          </a:xfrm>
        </p:spPr>
        <p:txBody>
          <a:bodyPr>
            <a:normAutofit/>
          </a:bodyPr>
          <a:lstStyle/>
          <a:p>
            <a:pPr marL="0" indent="0">
              <a:buNone/>
              <a:defRPr/>
            </a:pPr>
            <a:r>
              <a:rPr lang="en-GB" dirty="0">
                <a:latin typeface="Garamond" panose="02020404030301010803" pitchFamily="18" charset="0"/>
              </a:rPr>
              <a:t>At the end of the lesson the pupils should be able to:</a:t>
            </a:r>
            <a:endParaRPr lang="en-US" dirty="0">
              <a:latin typeface="Garamond" panose="02020404030301010803" pitchFamily="18" charset="0"/>
            </a:endParaRPr>
          </a:p>
          <a:p>
            <a:pPr marL="514350" indent="-514350">
              <a:buAutoNum type="arabicPeriod"/>
            </a:pPr>
            <a:r>
              <a:rPr lang="en-US" dirty="0">
                <a:latin typeface="Garamond" panose="02020404030301010803" pitchFamily="18" charset="0"/>
              </a:rPr>
              <a:t>Explain what Teachable Machine is and how it works.</a:t>
            </a:r>
          </a:p>
          <a:p>
            <a:pPr marL="514350" indent="-514350">
              <a:buAutoNum type="arabicPeriod"/>
            </a:pPr>
            <a:r>
              <a:rPr lang="en-US" dirty="0">
                <a:latin typeface="Garamond" panose="02020404030301010803" pitchFamily="18" charset="0"/>
              </a:rPr>
              <a:t>Identify real-life applications of machine learning.</a:t>
            </a:r>
          </a:p>
          <a:p>
            <a:pPr marL="514350" indent="-514350">
              <a:buAutoNum type="arabicPeriod"/>
            </a:pPr>
            <a:r>
              <a:rPr lang="en-US" dirty="0">
                <a:latin typeface="Garamond" panose="02020404030301010803" pitchFamily="18" charset="0"/>
              </a:rPr>
              <a:t>Train a simple Teachable Machine model using images.</a:t>
            </a:r>
          </a:p>
          <a:p>
            <a:pPr marL="514350" indent="-514350">
              <a:buAutoNum type="arabicPeriod"/>
            </a:pPr>
            <a:r>
              <a:rPr lang="en-US" dirty="0">
                <a:latin typeface="Garamond" panose="02020404030301010803" pitchFamily="18" charset="0"/>
              </a:rPr>
              <a:t>Test and analyze how AI makes predictions based on patterns.</a:t>
            </a:r>
          </a:p>
          <a:p>
            <a:pPr marL="514350" indent="-514350">
              <a:buAutoNum type="arabicPeriod"/>
            </a:pPr>
            <a:r>
              <a:rPr lang="en-US" dirty="0">
                <a:latin typeface="Garamond" panose="02020404030301010803" pitchFamily="18" charset="0"/>
              </a:rPr>
              <a:t>Export Machine Learning Model.</a:t>
            </a:r>
          </a:p>
        </p:txBody>
      </p:sp>
      <p:sp>
        <p:nvSpPr>
          <p:cNvPr id="10242" name="Slide Number Placeholder 4"/>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3</a:t>
            </a:fld>
            <a:endParaRPr lang="en-US" sz="1600" dirty="0">
              <a:solidFill>
                <a:schemeClr val="tx1"/>
              </a:solidFill>
              <a:latin typeface="Garamond" pitchFamily="18" charset="0"/>
            </a:endParaRPr>
          </a:p>
        </p:txBody>
      </p:sp>
      <p:sp>
        <p:nvSpPr>
          <p:cNvPr id="11" name="Rectangle 10"/>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p:cNvPicPr>
            <a:picLocks noChangeAspect="1" noChangeArrowheads="1"/>
          </p:cNvPicPr>
          <p:nvPr/>
        </p:nvPicPr>
        <p:blipFill>
          <a:blip r:embed="rId3"/>
          <a:srcRect/>
          <a:stretch>
            <a:fillRect/>
          </a:stretch>
        </p:blipFill>
        <p:spPr bwMode="auto">
          <a:xfrm>
            <a:off x="10832716"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99D38286-0354-4FDB-BD1A-9665CF66A6AD}"/>
              </a:ext>
            </a:extLst>
          </p:cNvPr>
          <p:cNvPicPr>
            <a:picLocks noChangeAspect="1"/>
          </p:cNvPicPr>
          <p:nvPr/>
        </p:nvPicPr>
        <p:blipFill>
          <a:blip r:embed="rId4"/>
          <a:stretch>
            <a:fillRect/>
          </a:stretch>
        </p:blipFill>
        <p:spPr>
          <a:xfrm>
            <a:off x="103333" y="39993"/>
            <a:ext cx="2030267" cy="1181299"/>
          </a:xfrm>
          <a:prstGeom prst="rect">
            <a:avLst/>
          </a:prstGeom>
        </p:spPr>
      </p:pic>
    </p:spTree>
    <p:extLst>
      <p:ext uri="{BB962C8B-B14F-4D97-AF65-F5344CB8AC3E}">
        <p14:creationId xmlns:p14="http://schemas.microsoft.com/office/powerpoint/2010/main" val="458922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3"/>
          <p:cNvSpPr>
            <a:spLocks noGrp="1"/>
          </p:cNvSpPr>
          <p:nvPr>
            <p:ph type="title"/>
          </p:nvPr>
        </p:nvSpPr>
        <p:spPr>
          <a:xfrm>
            <a:off x="2286000" y="161925"/>
            <a:ext cx="7391400" cy="935343"/>
          </a:xfrm>
        </p:spPr>
        <p:txBody>
          <a:bodyPr>
            <a:normAutofit/>
          </a:bodyPr>
          <a:lstStyle/>
          <a:p>
            <a:pPr algn="ctr"/>
            <a:r>
              <a:rPr lang="en-GB" sz="3600" b="1" dirty="0">
                <a:solidFill>
                  <a:schemeClr val="tx1"/>
                </a:solidFill>
                <a:latin typeface="Garamond" panose="02020404030301010803" pitchFamily="18" charset="0"/>
              </a:rPr>
              <a:t>Wow Factor</a:t>
            </a:r>
            <a:endParaRPr lang="en-US" sz="3600" b="1" dirty="0">
              <a:solidFill>
                <a:schemeClr val="tx1"/>
              </a:solidFill>
              <a:latin typeface="Garamond" pitchFamily="18" charset="0"/>
            </a:endParaRPr>
          </a:p>
        </p:txBody>
      </p:sp>
      <p:sp>
        <p:nvSpPr>
          <p:cNvPr id="2" name="Content Placeholder 1"/>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4</a:t>
            </a:fld>
            <a:endParaRPr lang="en-US" sz="1600" dirty="0">
              <a:solidFill>
                <a:schemeClr val="tx1"/>
              </a:solidFill>
              <a:latin typeface="Garamond" pitchFamily="18" charset="0"/>
            </a:endParaRPr>
          </a:p>
        </p:txBody>
      </p:sp>
      <p:sp>
        <p:nvSpPr>
          <p:cNvPr id="11" name="Rectangle 10"/>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p:cNvPicPr>
            <a:picLocks noChangeAspect="1" noChangeArrowheads="1"/>
          </p:cNvPicPr>
          <p:nvPr/>
        </p:nvPicPr>
        <p:blipFill>
          <a:blip r:embed="rId5"/>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99D38286-0354-4FDB-BD1A-9665CF66A6AD}"/>
              </a:ext>
            </a:extLst>
          </p:cNvPr>
          <p:cNvPicPr>
            <a:picLocks noChangeAspect="1"/>
          </p:cNvPicPr>
          <p:nvPr/>
        </p:nvPicPr>
        <p:blipFill>
          <a:blip r:embed="rId6"/>
          <a:stretch>
            <a:fillRect/>
          </a:stretch>
        </p:blipFill>
        <p:spPr>
          <a:xfrm>
            <a:off x="103333" y="39993"/>
            <a:ext cx="2030267" cy="1181299"/>
          </a:xfrm>
          <a:prstGeom prst="rect">
            <a:avLst/>
          </a:prstGeom>
        </p:spPr>
      </p:pic>
      <p:pic>
        <p:nvPicPr>
          <p:cNvPr id="5" name="Screen Recording 4">
            <a:hlinkClick r:id="" action="ppaction://media"/>
            <a:extLst>
              <a:ext uri="{FF2B5EF4-FFF2-40B4-BE49-F238E27FC236}">
                <a16:creationId xmlns:a16="http://schemas.microsoft.com/office/drawing/2014/main" id="{B93DF3EF-C589-944A-AFA0-E993F57A4D3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67161" y="1572519"/>
            <a:ext cx="8457677" cy="4691100"/>
          </a:xfrm>
          <a:prstGeom prst="rect">
            <a:avLst/>
          </a:prstGeom>
        </p:spPr>
      </p:pic>
    </p:spTree>
    <p:extLst>
      <p:ext uri="{BB962C8B-B14F-4D97-AF65-F5344CB8AC3E}">
        <p14:creationId xmlns:p14="http://schemas.microsoft.com/office/powerpoint/2010/main" val="179295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B7E354-20FE-72E0-36D5-E0EDFE95202C}"/>
              </a:ext>
            </a:extLst>
          </p:cNvPr>
          <p:cNvSpPr txBox="1"/>
          <p:nvPr/>
        </p:nvSpPr>
        <p:spPr>
          <a:xfrm>
            <a:off x="3034146" y="3281741"/>
            <a:ext cx="6101540" cy="369332"/>
          </a:xfrm>
          <a:prstGeom prst="rect">
            <a:avLst/>
          </a:prstGeom>
          <a:noFill/>
        </p:spPr>
        <p:txBody>
          <a:bodyPr wrap="square">
            <a:spAutoFit/>
          </a:bodyPr>
          <a:lstStyle/>
          <a:p>
            <a:endParaRPr lang="en-US" dirty="0"/>
          </a:p>
        </p:txBody>
      </p:sp>
      <p:sp>
        <p:nvSpPr>
          <p:cNvPr id="12" name="Title 3"/>
          <p:cNvSpPr>
            <a:spLocks noGrp="1"/>
          </p:cNvSpPr>
          <p:nvPr>
            <p:ph type="title"/>
          </p:nvPr>
        </p:nvSpPr>
        <p:spPr>
          <a:xfrm>
            <a:off x="1804717" y="76200"/>
            <a:ext cx="7823148" cy="990600"/>
          </a:xfrm>
        </p:spPr>
        <p:txBody>
          <a:bodyPr>
            <a:normAutofit/>
          </a:bodyPr>
          <a:lstStyle/>
          <a:p>
            <a:pPr algn="ctr"/>
            <a:r>
              <a:rPr lang="en-GB" b="1" dirty="0">
                <a:solidFill>
                  <a:schemeClr val="tx1"/>
                </a:solidFill>
                <a:latin typeface="Garamond" pitchFamily="18" charset="0"/>
              </a:rPr>
              <a:t>What is AI?</a:t>
            </a:r>
          </a:p>
        </p:txBody>
      </p:sp>
      <p:sp>
        <p:nvSpPr>
          <p:cNvPr id="10" name="Rectangle 9"/>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1" name="Rectangle 10"/>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sp>
        <p:nvSpPr>
          <p:cNvPr id="16" name="TextBox 15"/>
          <p:cNvSpPr txBox="1"/>
          <p:nvPr/>
        </p:nvSpPr>
        <p:spPr>
          <a:xfrm>
            <a:off x="5877820" y="6488668"/>
            <a:ext cx="280846" cy="338554"/>
          </a:xfrm>
          <a:prstGeom prst="rect">
            <a:avLst/>
          </a:prstGeom>
          <a:noFill/>
        </p:spPr>
        <p:txBody>
          <a:bodyPr wrap="none" rtlCol="0">
            <a:spAutoFit/>
          </a:bodyPr>
          <a:lstStyle/>
          <a:p>
            <a:pPr algn="ctr"/>
            <a:r>
              <a:rPr lang="en-GB" sz="1600" b="1" dirty="0">
                <a:latin typeface="Garamond" pitchFamily="18" charset="0"/>
              </a:rPr>
              <a:t>2</a:t>
            </a:r>
          </a:p>
        </p:txBody>
      </p:sp>
      <p:pic>
        <p:nvPicPr>
          <p:cNvPr id="14" name="Picture 10" descr="C:\Users\Musa.Mohammed\Desktop\Pers\Opportunities\Brainiacs\Pictures\Inner back.jpg"/>
          <p:cNvPicPr>
            <a:picLocks noChangeAspect="1" noChangeArrowheads="1"/>
          </p:cNvPicPr>
          <p:nvPr/>
        </p:nvPicPr>
        <p:blipFill>
          <a:blip r:embed="rId2"/>
          <a:srcRect/>
          <a:stretch>
            <a:fillRect/>
          </a:stretch>
        </p:blipFill>
        <p:spPr bwMode="auto">
          <a:xfrm>
            <a:off x="10832716" y="161925"/>
            <a:ext cx="1248225" cy="1057275"/>
          </a:xfrm>
          <a:prstGeom prst="rect">
            <a:avLst/>
          </a:prstGeom>
          <a:noFill/>
          <a:ln w="9525">
            <a:noFill/>
            <a:miter lim="800000"/>
            <a:headEnd/>
            <a:tailEnd/>
          </a:ln>
        </p:spPr>
      </p:pic>
      <p:sp>
        <p:nvSpPr>
          <p:cNvPr id="5" name="Rectangle 4"/>
          <p:cNvSpPr/>
          <p:nvPr/>
        </p:nvSpPr>
        <p:spPr>
          <a:xfrm>
            <a:off x="1295400" y="3244334"/>
            <a:ext cx="9537315" cy="769441"/>
          </a:xfrm>
          <a:prstGeom prst="rect">
            <a:avLst/>
          </a:prstGeom>
        </p:spPr>
        <p:txBody>
          <a:bodyPr wrap="square">
            <a:spAutoFit/>
          </a:bodyPr>
          <a:lstStyle/>
          <a:p>
            <a:pPr algn="just"/>
            <a:r>
              <a:rPr lang="en-US" sz="4400" b="1" dirty="0">
                <a:solidFill>
                  <a:schemeClr val="bg2">
                    <a:lumMod val="10000"/>
                  </a:schemeClr>
                </a:solidFill>
                <a:latin typeface="Garamond" panose="02020404030301010803" pitchFamily="18" charset="0"/>
              </a:rPr>
              <a:t>  </a:t>
            </a:r>
            <a:endParaRPr lang="en-US" sz="4400" dirty="0"/>
          </a:p>
        </p:txBody>
      </p:sp>
      <p:pic>
        <p:nvPicPr>
          <p:cNvPr id="9" name="Picture 8">
            <a:extLst>
              <a:ext uri="{FF2B5EF4-FFF2-40B4-BE49-F238E27FC236}">
                <a16:creationId xmlns:a16="http://schemas.microsoft.com/office/drawing/2014/main" id="{99D38286-0354-4FDB-BD1A-9665CF66A6AD}"/>
              </a:ext>
            </a:extLst>
          </p:cNvPr>
          <p:cNvPicPr>
            <a:picLocks noChangeAspect="1"/>
          </p:cNvPicPr>
          <p:nvPr/>
        </p:nvPicPr>
        <p:blipFill>
          <a:blip r:embed="rId3"/>
          <a:stretch>
            <a:fillRect/>
          </a:stretch>
        </p:blipFill>
        <p:spPr>
          <a:xfrm>
            <a:off x="103333" y="39993"/>
            <a:ext cx="2030267" cy="1181299"/>
          </a:xfrm>
          <a:prstGeom prst="rect">
            <a:avLst/>
          </a:prstGeom>
        </p:spPr>
      </p:pic>
      <p:sp>
        <p:nvSpPr>
          <p:cNvPr id="3" name="TextBox 2">
            <a:extLst>
              <a:ext uri="{FF2B5EF4-FFF2-40B4-BE49-F238E27FC236}">
                <a16:creationId xmlns:a16="http://schemas.microsoft.com/office/drawing/2014/main" id="{D432238E-F7C4-5B26-EBD8-2F385B11D002}"/>
              </a:ext>
            </a:extLst>
          </p:cNvPr>
          <p:cNvSpPr txBox="1"/>
          <p:nvPr/>
        </p:nvSpPr>
        <p:spPr>
          <a:xfrm>
            <a:off x="576710" y="2134374"/>
            <a:ext cx="6781800" cy="3539430"/>
          </a:xfrm>
          <a:prstGeom prst="rect">
            <a:avLst/>
          </a:prstGeom>
          <a:noFill/>
        </p:spPr>
        <p:txBody>
          <a:bodyPr wrap="square">
            <a:spAutoFit/>
          </a:bodyPr>
          <a:lstStyle/>
          <a:p>
            <a:r>
              <a:rPr lang="en-US" sz="3200" dirty="0">
                <a:latin typeface="Garamond" panose="02020404030301010803" pitchFamily="18" charset="0"/>
                <a:cs typeface="Times New Roman" panose="02020603050405020304" pitchFamily="18" charset="0"/>
              </a:rPr>
              <a:t>Artificial Intelligence (AI) is when computers and machines learn to think and make decisions like humans. Instead of just following instructions like a normal computer program, AI can recognize patterns, solve problems, and even learn from mistakes!</a:t>
            </a:r>
            <a:endParaRPr lang="en-US" dirty="0"/>
          </a:p>
        </p:txBody>
      </p:sp>
      <p:sp>
        <p:nvSpPr>
          <p:cNvPr id="8" name="TextBox 7">
            <a:extLst>
              <a:ext uri="{FF2B5EF4-FFF2-40B4-BE49-F238E27FC236}">
                <a16:creationId xmlns:a16="http://schemas.microsoft.com/office/drawing/2014/main" id="{1ADBDB69-742F-491F-E90A-9E066F40B84F}"/>
              </a:ext>
            </a:extLst>
          </p:cNvPr>
          <p:cNvSpPr txBox="1"/>
          <p:nvPr/>
        </p:nvSpPr>
        <p:spPr>
          <a:xfrm>
            <a:off x="3034146" y="3281741"/>
            <a:ext cx="6101540" cy="369332"/>
          </a:xfrm>
          <a:prstGeom prst="rect">
            <a:avLst/>
          </a:prstGeom>
          <a:noFill/>
        </p:spPr>
        <p:txBody>
          <a:bodyPr wrap="square">
            <a:spAutoFit/>
          </a:bodyPr>
          <a:lstStyle/>
          <a:p>
            <a:endParaRPr lang="en-US" dirty="0"/>
          </a:p>
        </p:txBody>
      </p:sp>
      <p:pic>
        <p:nvPicPr>
          <p:cNvPr id="2" name="Picture 1">
            <a:extLst>
              <a:ext uri="{FF2B5EF4-FFF2-40B4-BE49-F238E27FC236}">
                <a16:creationId xmlns:a16="http://schemas.microsoft.com/office/drawing/2014/main" id="{779FA268-8F95-EF30-0DC6-A9202049A6B5}"/>
              </a:ext>
            </a:extLst>
          </p:cNvPr>
          <p:cNvPicPr>
            <a:picLocks noChangeAspect="1"/>
          </p:cNvPicPr>
          <p:nvPr/>
        </p:nvPicPr>
        <p:blipFill>
          <a:blip r:embed="rId4"/>
          <a:stretch>
            <a:fillRect/>
          </a:stretch>
        </p:blipFill>
        <p:spPr>
          <a:xfrm>
            <a:off x="7384546" y="1902777"/>
            <a:ext cx="4221995" cy="42219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11DA0-EF64-CAD6-4000-DDF8BCDFD84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2BA11C5-9FA8-131D-FB40-10EA8C1DEE93}"/>
              </a:ext>
            </a:extLst>
          </p:cNvPr>
          <p:cNvSpPr txBox="1"/>
          <p:nvPr/>
        </p:nvSpPr>
        <p:spPr>
          <a:xfrm>
            <a:off x="3034146" y="3281741"/>
            <a:ext cx="6101540" cy="369332"/>
          </a:xfrm>
          <a:prstGeom prst="rect">
            <a:avLst/>
          </a:prstGeom>
          <a:noFill/>
        </p:spPr>
        <p:txBody>
          <a:bodyPr wrap="square">
            <a:spAutoFit/>
          </a:bodyPr>
          <a:lstStyle/>
          <a:p>
            <a:endParaRPr lang="en-US" dirty="0"/>
          </a:p>
        </p:txBody>
      </p:sp>
      <p:sp>
        <p:nvSpPr>
          <p:cNvPr id="12" name="Title 3">
            <a:extLst>
              <a:ext uri="{FF2B5EF4-FFF2-40B4-BE49-F238E27FC236}">
                <a16:creationId xmlns:a16="http://schemas.microsoft.com/office/drawing/2014/main" id="{C0A8A9D4-8389-4DD2-0300-C3D4E25827A1}"/>
              </a:ext>
            </a:extLst>
          </p:cNvPr>
          <p:cNvSpPr>
            <a:spLocks noGrp="1"/>
          </p:cNvSpPr>
          <p:nvPr>
            <p:ph type="title"/>
          </p:nvPr>
        </p:nvSpPr>
        <p:spPr>
          <a:xfrm>
            <a:off x="1804717" y="76200"/>
            <a:ext cx="7823148" cy="990600"/>
          </a:xfrm>
        </p:spPr>
        <p:txBody>
          <a:bodyPr>
            <a:normAutofit fontScale="90000"/>
          </a:bodyPr>
          <a:lstStyle/>
          <a:p>
            <a:pPr algn="ctr"/>
            <a:r>
              <a:rPr lang="en-GB" b="1" dirty="0">
                <a:solidFill>
                  <a:schemeClr val="tx1"/>
                </a:solidFill>
                <a:latin typeface="Garamond" pitchFamily="18" charset="0"/>
              </a:rPr>
              <a:t>What is Machine Learning (ML)?</a:t>
            </a:r>
          </a:p>
        </p:txBody>
      </p:sp>
      <p:sp>
        <p:nvSpPr>
          <p:cNvPr id="10" name="Rectangle 9">
            <a:extLst>
              <a:ext uri="{FF2B5EF4-FFF2-40B4-BE49-F238E27FC236}">
                <a16:creationId xmlns:a16="http://schemas.microsoft.com/office/drawing/2014/main" id="{533131D4-6456-31B3-0554-CBEB6123BCF6}"/>
              </a:ext>
            </a:extLst>
          </p:cNvPr>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1" name="Rectangle 10">
            <a:extLst>
              <a:ext uri="{FF2B5EF4-FFF2-40B4-BE49-F238E27FC236}">
                <a16:creationId xmlns:a16="http://schemas.microsoft.com/office/drawing/2014/main" id="{48AAD9DB-8F6F-721D-EDE8-A932B541EB4C}"/>
              </a:ext>
            </a:extLst>
          </p:cNvPr>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sp>
        <p:nvSpPr>
          <p:cNvPr id="16" name="TextBox 15">
            <a:extLst>
              <a:ext uri="{FF2B5EF4-FFF2-40B4-BE49-F238E27FC236}">
                <a16:creationId xmlns:a16="http://schemas.microsoft.com/office/drawing/2014/main" id="{A9F10365-8F68-6F9B-85E5-E6ECB07ABDD8}"/>
              </a:ext>
            </a:extLst>
          </p:cNvPr>
          <p:cNvSpPr txBox="1"/>
          <p:nvPr/>
        </p:nvSpPr>
        <p:spPr>
          <a:xfrm>
            <a:off x="5877820" y="6488668"/>
            <a:ext cx="280846" cy="338554"/>
          </a:xfrm>
          <a:prstGeom prst="rect">
            <a:avLst/>
          </a:prstGeom>
          <a:noFill/>
        </p:spPr>
        <p:txBody>
          <a:bodyPr wrap="none" rtlCol="0">
            <a:spAutoFit/>
          </a:bodyPr>
          <a:lstStyle/>
          <a:p>
            <a:pPr algn="ctr"/>
            <a:r>
              <a:rPr lang="en-GB" sz="1600" b="1" dirty="0">
                <a:latin typeface="Garamond" pitchFamily="18" charset="0"/>
              </a:rPr>
              <a:t>2</a:t>
            </a:r>
          </a:p>
        </p:txBody>
      </p:sp>
      <p:pic>
        <p:nvPicPr>
          <p:cNvPr id="14" name="Picture 10" descr="C:\Users\Musa.Mohammed\Desktop\Pers\Opportunities\Brainiacs\Pictures\Inner back.jpg">
            <a:extLst>
              <a:ext uri="{FF2B5EF4-FFF2-40B4-BE49-F238E27FC236}">
                <a16:creationId xmlns:a16="http://schemas.microsoft.com/office/drawing/2014/main" id="{64154A85-8B37-D5DD-9CBC-3A23E939EF68}"/>
              </a:ext>
            </a:extLst>
          </p:cNvPr>
          <p:cNvPicPr>
            <a:picLocks noChangeAspect="1" noChangeArrowheads="1"/>
          </p:cNvPicPr>
          <p:nvPr/>
        </p:nvPicPr>
        <p:blipFill>
          <a:blip r:embed="rId2"/>
          <a:srcRect/>
          <a:stretch>
            <a:fillRect/>
          </a:stretch>
        </p:blipFill>
        <p:spPr bwMode="auto">
          <a:xfrm>
            <a:off x="10832716" y="161925"/>
            <a:ext cx="1248225" cy="1057275"/>
          </a:xfrm>
          <a:prstGeom prst="rect">
            <a:avLst/>
          </a:prstGeom>
          <a:noFill/>
          <a:ln w="9525">
            <a:noFill/>
            <a:miter lim="800000"/>
            <a:headEnd/>
            <a:tailEnd/>
          </a:ln>
        </p:spPr>
      </p:pic>
      <p:sp>
        <p:nvSpPr>
          <p:cNvPr id="5" name="Rectangle 4">
            <a:extLst>
              <a:ext uri="{FF2B5EF4-FFF2-40B4-BE49-F238E27FC236}">
                <a16:creationId xmlns:a16="http://schemas.microsoft.com/office/drawing/2014/main" id="{19358CE3-A1BC-E7AE-8D10-6909B88D72A5}"/>
              </a:ext>
            </a:extLst>
          </p:cNvPr>
          <p:cNvSpPr/>
          <p:nvPr/>
        </p:nvSpPr>
        <p:spPr>
          <a:xfrm>
            <a:off x="1295400" y="3244334"/>
            <a:ext cx="9537315" cy="769441"/>
          </a:xfrm>
          <a:prstGeom prst="rect">
            <a:avLst/>
          </a:prstGeom>
        </p:spPr>
        <p:txBody>
          <a:bodyPr wrap="square">
            <a:spAutoFit/>
          </a:bodyPr>
          <a:lstStyle/>
          <a:p>
            <a:pPr algn="just"/>
            <a:r>
              <a:rPr lang="en-US" sz="4400" b="1" dirty="0">
                <a:solidFill>
                  <a:schemeClr val="bg2">
                    <a:lumMod val="10000"/>
                  </a:schemeClr>
                </a:solidFill>
                <a:latin typeface="Garamond" panose="02020404030301010803" pitchFamily="18" charset="0"/>
              </a:rPr>
              <a:t>  </a:t>
            </a:r>
            <a:endParaRPr lang="en-US" sz="4400" dirty="0"/>
          </a:p>
        </p:txBody>
      </p:sp>
      <p:pic>
        <p:nvPicPr>
          <p:cNvPr id="9" name="Picture 8">
            <a:extLst>
              <a:ext uri="{FF2B5EF4-FFF2-40B4-BE49-F238E27FC236}">
                <a16:creationId xmlns:a16="http://schemas.microsoft.com/office/drawing/2014/main" id="{CE7E4197-78AE-E8B2-BEE3-8E7E15C82F60}"/>
              </a:ext>
            </a:extLst>
          </p:cNvPr>
          <p:cNvPicPr>
            <a:picLocks noChangeAspect="1"/>
          </p:cNvPicPr>
          <p:nvPr/>
        </p:nvPicPr>
        <p:blipFill>
          <a:blip r:embed="rId3"/>
          <a:stretch>
            <a:fillRect/>
          </a:stretch>
        </p:blipFill>
        <p:spPr>
          <a:xfrm>
            <a:off x="103333" y="39993"/>
            <a:ext cx="2030267" cy="1181299"/>
          </a:xfrm>
          <a:prstGeom prst="rect">
            <a:avLst/>
          </a:prstGeom>
        </p:spPr>
      </p:pic>
      <p:sp>
        <p:nvSpPr>
          <p:cNvPr id="3" name="TextBox 2">
            <a:extLst>
              <a:ext uri="{FF2B5EF4-FFF2-40B4-BE49-F238E27FC236}">
                <a16:creationId xmlns:a16="http://schemas.microsoft.com/office/drawing/2014/main" id="{7F73E579-4B45-F51C-6BF2-31E64DDA577B}"/>
              </a:ext>
            </a:extLst>
          </p:cNvPr>
          <p:cNvSpPr txBox="1"/>
          <p:nvPr/>
        </p:nvSpPr>
        <p:spPr>
          <a:xfrm>
            <a:off x="381000" y="1746401"/>
            <a:ext cx="6781800" cy="4524315"/>
          </a:xfrm>
          <a:prstGeom prst="rect">
            <a:avLst/>
          </a:prstGeom>
          <a:noFill/>
        </p:spPr>
        <p:txBody>
          <a:bodyPr wrap="square">
            <a:spAutoFit/>
          </a:bodyPr>
          <a:lstStyle/>
          <a:p>
            <a:r>
              <a:rPr lang="en-US" sz="3200" dirty="0">
                <a:latin typeface="Garamond" panose="02020404030301010803" pitchFamily="18" charset="0"/>
                <a:cs typeface="Times New Roman" panose="02020603050405020304" pitchFamily="18" charset="0"/>
              </a:rPr>
              <a:t>Machine Learning (ML) is a type of Artificial Intelligence (AI) that allows computers to learn from data and experience—just like humans learn from practice!</a:t>
            </a:r>
          </a:p>
          <a:p>
            <a:r>
              <a:rPr lang="en-US" sz="3200" dirty="0">
                <a:latin typeface="Garamond" panose="02020404030301010803" pitchFamily="18" charset="0"/>
                <a:cs typeface="Times New Roman" panose="02020603050405020304" pitchFamily="18" charset="0"/>
              </a:rPr>
              <a:t>Instead of being programmed step by step, a machine learning model looks at lots of examples, finds patterns, and makes decisions on its own.</a:t>
            </a:r>
            <a:endParaRPr lang="en-US" dirty="0"/>
          </a:p>
        </p:txBody>
      </p:sp>
      <p:sp>
        <p:nvSpPr>
          <p:cNvPr id="8" name="TextBox 7">
            <a:extLst>
              <a:ext uri="{FF2B5EF4-FFF2-40B4-BE49-F238E27FC236}">
                <a16:creationId xmlns:a16="http://schemas.microsoft.com/office/drawing/2014/main" id="{FF01E318-F98F-B273-76BE-E138666C6FB0}"/>
              </a:ext>
            </a:extLst>
          </p:cNvPr>
          <p:cNvSpPr txBox="1"/>
          <p:nvPr/>
        </p:nvSpPr>
        <p:spPr>
          <a:xfrm>
            <a:off x="3034146" y="3281741"/>
            <a:ext cx="6101540" cy="369332"/>
          </a:xfrm>
          <a:prstGeom prst="rect">
            <a:avLst/>
          </a:prstGeom>
          <a:noFill/>
        </p:spPr>
        <p:txBody>
          <a:bodyPr wrap="square">
            <a:spAutoFit/>
          </a:bodyPr>
          <a:lstStyle/>
          <a:p>
            <a:endParaRPr lang="en-US" dirty="0"/>
          </a:p>
        </p:txBody>
      </p:sp>
      <p:pic>
        <p:nvPicPr>
          <p:cNvPr id="4" name="Picture 3">
            <a:extLst>
              <a:ext uri="{FF2B5EF4-FFF2-40B4-BE49-F238E27FC236}">
                <a16:creationId xmlns:a16="http://schemas.microsoft.com/office/drawing/2014/main" id="{5A7FEEBE-2FD9-EBB0-C70D-F610E962E0EA}"/>
              </a:ext>
            </a:extLst>
          </p:cNvPr>
          <p:cNvPicPr>
            <a:picLocks noChangeAspect="1"/>
          </p:cNvPicPr>
          <p:nvPr/>
        </p:nvPicPr>
        <p:blipFill>
          <a:blip r:embed="rId4"/>
          <a:stretch>
            <a:fillRect/>
          </a:stretch>
        </p:blipFill>
        <p:spPr>
          <a:xfrm>
            <a:off x="7162800" y="1744309"/>
            <a:ext cx="4495800" cy="4495800"/>
          </a:xfrm>
          <a:prstGeom prst="rect">
            <a:avLst/>
          </a:prstGeom>
        </p:spPr>
      </p:pic>
    </p:spTree>
    <p:extLst>
      <p:ext uri="{BB962C8B-B14F-4D97-AF65-F5344CB8AC3E}">
        <p14:creationId xmlns:p14="http://schemas.microsoft.com/office/powerpoint/2010/main" val="3049620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22CEF-D0E7-C8BB-2650-F813D35FD55D}"/>
            </a:ext>
          </a:extLst>
        </p:cNvPr>
        <p:cNvGrpSpPr/>
        <p:nvPr/>
      </p:nvGrpSpPr>
      <p:grpSpPr>
        <a:xfrm>
          <a:off x="0" y="0"/>
          <a:ext cx="0" cy="0"/>
          <a:chOff x="0" y="0"/>
          <a:chExt cx="0" cy="0"/>
        </a:xfrm>
      </p:grpSpPr>
      <p:sp>
        <p:nvSpPr>
          <p:cNvPr id="10244" name="Title 13">
            <a:extLst>
              <a:ext uri="{FF2B5EF4-FFF2-40B4-BE49-F238E27FC236}">
                <a16:creationId xmlns:a16="http://schemas.microsoft.com/office/drawing/2014/main" id="{D66DB583-9386-B611-E46A-471BC2A772B1}"/>
              </a:ext>
            </a:extLst>
          </p:cNvPr>
          <p:cNvSpPr>
            <a:spLocks noGrp="1"/>
          </p:cNvSpPr>
          <p:nvPr>
            <p:ph type="title"/>
          </p:nvPr>
        </p:nvSpPr>
        <p:spPr>
          <a:xfrm>
            <a:off x="1790700" y="39993"/>
            <a:ext cx="8610600" cy="1412997"/>
          </a:xfrm>
        </p:spPr>
        <p:txBody>
          <a:bodyPr>
            <a:normAutofit/>
          </a:bodyPr>
          <a:lstStyle/>
          <a:p>
            <a:pPr algn="ctr"/>
            <a:r>
              <a:rPr lang="en-GB" sz="3600" b="1" dirty="0">
                <a:solidFill>
                  <a:schemeClr val="tx1"/>
                </a:solidFill>
                <a:latin typeface="Garamond" panose="02020404030301010803" pitchFamily="18" charset="0"/>
              </a:rPr>
              <a:t>Application of Machine Learning</a:t>
            </a:r>
            <a:endParaRPr lang="en-US" sz="3600" b="1" dirty="0">
              <a:solidFill>
                <a:schemeClr val="tx1"/>
              </a:solidFill>
              <a:latin typeface="Garamond" pitchFamily="18" charset="0"/>
            </a:endParaRPr>
          </a:p>
        </p:txBody>
      </p:sp>
      <p:sp>
        <p:nvSpPr>
          <p:cNvPr id="2" name="Content Placeholder 1">
            <a:extLst>
              <a:ext uri="{FF2B5EF4-FFF2-40B4-BE49-F238E27FC236}">
                <a16:creationId xmlns:a16="http://schemas.microsoft.com/office/drawing/2014/main" id="{06B47C39-19DF-B7D8-473B-AD1C0A083A51}"/>
              </a:ext>
            </a:extLst>
          </p:cNvPr>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a:extLst>
              <a:ext uri="{FF2B5EF4-FFF2-40B4-BE49-F238E27FC236}">
                <a16:creationId xmlns:a16="http://schemas.microsoft.com/office/drawing/2014/main" id="{B135303A-2188-A1A2-8E98-9C7FC95959A2}"/>
              </a:ext>
            </a:extLst>
          </p:cNvPr>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7</a:t>
            </a:fld>
            <a:endParaRPr lang="en-US" sz="1600" dirty="0">
              <a:solidFill>
                <a:schemeClr val="tx1"/>
              </a:solidFill>
              <a:latin typeface="Garamond" pitchFamily="18" charset="0"/>
            </a:endParaRPr>
          </a:p>
        </p:txBody>
      </p:sp>
      <p:sp>
        <p:nvSpPr>
          <p:cNvPr id="11" name="Rectangle 10">
            <a:extLst>
              <a:ext uri="{FF2B5EF4-FFF2-40B4-BE49-F238E27FC236}">
                <a16:creationId xmlns:a16="http://schemas.microsoft.com/office/drawing/2014/main" id="{F0EDECA1-59FB-A921-7A38-07F109A20597}"/>
              </a:ext>
            </a:extLst>
          </p:cNvPr>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a:extLst>
              <a:ext uri="{FF2B5EF4-FFF2-40B4-BE49-F238E27FC236}">
                <a16:creationId xmlns:a16="http://schemas.microsoft.com/office/drawing/2014/main" id="{757C8ED1-1B67-A8D0-31AB-7F695E5192F4}"/>
              </a:ext>
            </a:extLst>
          </p:cNvPr>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a:extLst>
              <a:ext uri="{FF2B5EF4-FFF2-40B4-BE49-F238E27FC236}">
                <a16:creationId xmlns:a16="http://schemas.microsoft.com/office/drawing/2014/main" id="{93A4E67F-427A-DC0E-FEAB-6C743EA9A14C}"/>
              </a:ext>
            </a:extLst>
          </p:cNvPr>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7BF6CBDB-FBF8-E5E8-9CA4-DFAF9E927222}"/>
              </a:ext>
            </a:extLst>
          </p:cNvPr>
          <p:cNvPicPr>
            <a:picLocks noChangeAspect="1"/>
          </p:cNvPicPr>
          <p:nvPr/>
        </p:nvPicPr>
        <p:blipFill>
          <a:blip r:embed="rId4"/>
          <a:stretch>
            <a:fillRect/>
          </a:stretch>
        </p:blipFill>
        <p:spPr>
          <a:xfrm>
            <a:off x="103333" y="39993"/>
            <a:ext cx="2030267" cy="1181299"/>
          </a:xfrm>
          <a:prstGeom prst="rect">
            <a:avLst/>
          </a:prstGeom>
        </p:spPr>
      </p:pic>
      <p:sp>
        <p:nvSpPr>
          <p:cNvPr id="4" name="TextBox 3">
            <a:extLst>
              <a:ext uri="{FF2B5EF4-FFF2-40B4-BE49-F238E27FC236}">
                <a16:creationId xmlns:a16="http://schemas.microsoft.com/office/drawing/2014/main" id="{D1FA0D65-0E85-25D6-9C4F-81713A6D0F4C}"/>
              </a:ext>
            </a:extLst>
          </p:cNvPr>
          <p:cNvSpPr txBox="1"/>
          <p:nvPr/>
        </p:nvSpPr>
        <p:spPr>
          <a:xfrm>
            <a:off x="320739" y="1644621"/>
            <a:ext cx="6807200" cy="5109091"/>
          </a:xfrm>
          <a:prstGeom prst="rect">
            <a:avLst/>
          </a:prstGeom>
          <a:noFill/>
        </p:spPr>
        <p:txBody>
          <a:bodyPr wrap="square">
            <a:spAutoFit/>
          </a:bodyPr>
          <a:lstStyle/>
          <a:p>
            <a:r>
              <a:rPr lang="en-US" sz="2800" dirty="0">
                <a:latin typeface="Garamond" panose="02020404030301010803" pitchFamily="18" charset="0"/>
              </a:rPr>
              <a:t>Machine learning has several real-world application and could be found in the following areas below;</a:t>
            </a:r>
          </a:p>
          <a:p>
            <a:pPr marL="514350" indent="-514350">
              <a:buAutoNum type="arabicPeriod"/>
            </a:pPr>
            <a:r>
              <a:rPr lang="en-US" sz="2800" dirty="0">
                <a:latin typeface="Garamond" panose="02020404030301010803" pitchFamily="18" charset="0"/>
              </a:rPr>
              <a:t>Self driving vehicles</a:t>
            </a:r>
          </a:p>
          <a:p>
            <a:pPr marL="514350" indent="-514350">
              <a:buAutoNum type="arabicPeriod"/>
            </a:pPr>
            <a:r>
              <a:rPr lang="en-US" sz="2800" dirty="0">
                <a:latin typeface="Garamond" panose="02020404030301010803" pitchFamily="18" charset="0"/>
              </a:rPr>
              <a:t>Healthcare for medical diagnosis</a:t>
            </a:r>
          </a:p>
          <a:p>
            <a:pPr marL="514350" indent="-514350">
              <a:buAutoNum type="arabicPeriod"/>
            </a:pPr>
            <a:r>
              <a:rPr lang="en-US" sz="2800" dirty="0">
                <a:latin typeface="Garamond" panose="02020404030301010803" pitchFamily="18" charset="0"/>
              </a:rPr>
              <a:t>Agriculture for precision farming</a:t>
            </a:r>
          </a:p>
          <a:p>
            <a:pPr marL="514350" indent="-514350">
              <a:buAutoNum type="arabicPeriod"/>
            </a:pPr>
            <a:r>
              <a:rPr lang="en-US" sz="2800" dirty="0">
                <a:latin typeface="Garamond" panose="02020404030301010803" pitchFamily="18" charset="0"/>
              </a:rPr>
              <a:t>Facial recognition in smartphones and computers</a:t>
            </a:r>
          </a:p>
          <a:p>
            <a:pPr marL="514350" indent="-514350">
              <a:buAutoNum type="arabicPeriod"/>
            </a:pPr>
            <a:r>
              <a:rPr lang="en-US" sz="2800" dirty="0">
                <a:latin typeface="Garamond" panose="02020404030301010803" pitchFamily="18" charset="0"/>
              </a:rPr>
              <a:t>Smart Assistants (AI chatbots and Voice recognition)</a:t>
            </a:r>
          </a:p>
          <a:p>
            <a:pPr marL="514350" indent="-514350">
              <a:buAutoNum type="arabicPeriod"/>
            </a:pPr>
            <a:r>
              <a:rPr lang="en-US" sz="2800" dirty="0">
                <a:latin typeface="Garamond" panose="02020404030301010803" pitchFamily="18" charset="0"/>
              </a:rPr>
              <a:t>E-commerce</a:t>
            </a:r>
          </a:p>
          <a:p>
            <a:endParaRPr lang="en-US" dirty="0"/>
          </a:p>
        </p:txBody>
      </p:sp>
      <p:pic>
        <p:nvPicPr>
          <p:cNvPr id="5" name="Picture 4">
            <a:extLst>
              <a:ext uri="{FF2B5EF4-FFF2-40B4-BE49-F238E27FC236}">
                <a16:creationId xmlns:a16="http://schemas.microsoft.com/office/drawing/2014/main" id="{42497381-8DF5-201D-17EC-22531B7DD89E}"/>
              </a:ext>
            </a:extLst>
          </p:cNvPr>
          <p:cNvPicPr>
            <a:picLocks noChangeAspect="1"/>
          </p:cNvPicPr>
          <p:nvPr/>
        </p:nvPicPr>
        <p:blipFill>
          <a:blip r:embed="rId5"/>
          <a:stretch>
            <a:fillRect/>
          </a:stretch>
        </p:blipFill>
        <p:spPr>
          <a:xfrm>
            <a:off x="7127940" y="1579494"/>
            <a:ext cx="4953000" cy="4953000"/>
          </a:xfrm>
          <a:prstGeom prst="rect">
            <a:avLst/>
          </a:prstGeom>
        </p:spPr>
      </p:pic>
    </p:spTree>
    <p:extLst>
      <p:ext uri="{BB962C8B-B14F-4D97-AF65-F5344CB8AC3E}">
        <p14:creationId xmlns:p14="http://schemas.microsoft.com/office/powerpoint/2010/main" val="1012311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3"/>
          <p:cNvSpPr>
            <a:spLocks noGrp="1"/>
          </p:cNvSpPr>
          <p:nvPr>
            <p:ph type="title"/>
          </p:nvPr>
        </p:nvSpPr>
        <p:spPr>
          <a:xfrm>
            <a:off x="1790700" y="39993"/>
            <a:ext cx="8610600" cy="1412997"/>
          </a:xfrm>
        </p:spPr>
        <p:txBody>
          <a:bodyPr>
            <a:normAutofit/>
          </a:bodyPr>
          <a:lstStyle/>
          <a:p>
            <a:pPr algn="ctr"/>
            <a:r>
              <a:rPr lang="en-GB" sz="3600" b="1" dirty="0">
                <a:solidFill>
                  <a:schemeClr val="tx1"/>
                </a:solidFill>
                <a:latin typeface="Garamond" panose="02020404030301010803" pitchFamily="18" charset="0"/>
              </a:rPr>
              <a:t>Introduction to Teachable Machine</a:t>
            </a:r>
            <a:endParaRPr lang="en-US" sz="3600" b="1" dirty="0">
              <a:solidFill>
                <a:schemeClr val="tx1"/>
              </a:solidFill>
              <a:latin typeface="Garamond" pitchFamily="18" charset="0"/>
            </a:endParaRPr>
          </a:p>
        </p:txBody>
      </p:sp>
      <p:sp>
        <p:nvSpPr>
          <p:cNvPr id="2" name="Content Placeholder 1"/>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8</a:t>
            </a:fld>
            <a:endParaRPr lang="en-US" sz="1600" dirty="0">
              <a:solidFill>
                <a:schemeClr val="tx1"/>
              </a:solidFill>
              <a:latin typeface="Garamond" pitchFamily="18" charset="0"/>
            </a:endParaRPr>
          </a:p>
        </p:txBody>
      </p:sp>
      <p:sp>
        <p:nvSpPr>
          <p:cNvPr id="11" name="Rectangle 10"/>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99D38286-0354-4FDB-BD1A-9665CF66A6AD}"/>
              </a:ext>
            </a:extLst>
          </p:cNvPr>
          <p:cNvPicPr>
            <a:picLocks noChangeAspect="1"/>
          </p:cNvPicPr>
          <p:nvPr/>
        </p:nvPicPr>
        <p:blipFill>
          <a:blip r:embed="rId4"/>
          <a:stretch>
            <a:fillRect/>
          </a:stretch>
        </p:blipFill>
        <p:spPr>
          <a:xfrm>
            <a:off x="103333" y="39993"/>
            <a:ext cx="2030267" cy="1181299"/>
          </a:xfrm>
          <a:prstGeom prst="rect">
            <a:avLst/>
          </a:prstGeom>
        </p:spPr>
      </p:pic>
      <p:sp>
        <p:nvSpPr>
          <p:cNvPr id="7" name="TextBox 6">
            <a:extLst>
              <a:ext uri="{FF2B5EF4-FFF2-40B4-BE49-F238E27FC236}">
                <a16:creationId xmlns:a16="http://schemas.microsoft.com/office/drawing/2014/main" id="{1F7D37B6-B30E-7FF6-5CCC-1D433293823B}"/>
              </a:ext>
            </a:extLst>
          </p:cNvPr>
          <p:cNvSpPr txBox="1"/>
          <p:nvPr/>
        </p:nvSpPr>
        <p:spPr>
          <a:xfrm>
            <a:off x="355600" y="1567628"/>
            <a:ext cx="11531600" cy="3385542"/>
          </a:xfrm>
          <a:prstGeom prst="rect">
            <a:avLst/>
          </a:prstGeom>
          <a:noFill/>
        </p:spPr>
        <p:txBody>
          <a:bodyPr wrap="square">
            <a:spAutoFit/>
          </a:bodyPr>
          <a:lstStyle/>
          <a:p>
            <a:r>
              <a:rPr lang="en-US" sz="2800" dirty="0">
                <a:latin typeface="Garamond" panose="02020404030301010803" pitchFamily="18" charset="0"/>
              </a:rPr>
              <a:t>Teachable Machine is an online web-based tool designed by Google to allow anyone train machine learning models easily even without have any coding experience. It helps people understand how artificial intelligence (AI) learns by recognizing patterns in images, sounds, and body movements.</a:t>
            </a:r>
          </a:p>
          <a:p>
            <a:endParaRPr lang="en-US" sz="2800" dirty="0">
              <a:latin typeface="Garamond" panose="02020404030301010803" pitchFamily="18" charset="0"/>
            </a:endParaRPr>
          </a:p>
          <a:p>
            <a:r>
              <a:rPr lang="en-US" sz="2800" dirty="0">
                <a:latin typeface="Garamond" panose="02020404030301010803" pitchFamily="18" charset="0"/>
              </a:rPr>
              <a:t>It is also a fun and interactive way to explore machine learning (ML) through teaching computers how to recognize things just like humans do.</a:t>
            </a:r>
          </a:p>
          <a:p>
            <a:endParaRPr lang="en-US" dirty="0"/>
          </a:p>
        </p:txBody>
      </p:sp>
    </p:spTree>
    <p:extLst>
      <p:ext uri="{BB962C8B-B14F-4D97-AF65-F5344CB8AC3E}">
        <p14:creationId xmlns:p14="http://schemas.microsoft.com/office/powerpoint/2010/main" val="932747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3"/>
          <p:cNvSpPr>
            <a:spLocks noGrp="1"/>
          </p:cNvSpPr>
          <p:nvPr>
            <p:ph type="title"/>
          </p:nvPr>
        </p:nvSpPr>
        <p:spPr>
          <a:xfrm>
            <a:off x="1790700" y="39993"/>
            <a:ext cx="8610600" cy="1412997"/>
          </a:xfrm>
        </p:spPr>
        <p:txBody>
          <a:bodyPr>
            <a:normAutofit/>
          </a:bodyPr>
          <a:lstStyle/>
          <a:p>
            <a:pPr algn="ctr"/>
            <a:r>
              <a:rPr lang="en-GB" sz="3600" b="1" dirty="0">
                <a:solidFill>
                  <a:schemeClr val="tx1"/>
                </a:solidFill>
                <a:latin typeface="Garamond" panose="02020404030301010803" pitchFamily="18" charset="0"/>
              </a:rPr>
              <a:t>Steps to Train A Data Model on Google Teachable Machine  </a:t>
            </a:r>
            <a:endParaRPr lang="en-US" sz="3600" b="1" dirty="0">
              <a:solidFill>
                <a:schemeClr val="tx1"/>
              </a:solidFill>
              <a:latin typeface="Garamond" pitchFamily="18" charset="0"/>
            </a:endParaRPr>
          </a:p>
        </p:txBody>
      </p:sp>
      <p:sp>
        <p:nvSpPr>
          <p:cNvPr id="2" name="Content Placeholder 1"/>
          <p:cNvSpPr>
            <a:spLocks noGrp="1"/>
          </p:cNvSpPr>
          <p:nvPr>
            <p:ph sz="quarter" idx="1"/>
          </p:nvPr>
        </p:nvSpPr>
        <p:spPr>
          <a:xfrm>
            <a:off x="3970782" y="1802904"/>
            <a:ext cx="4250436" cy="4038600"/>
          </a:xfrm>
        </p:spPr>
        <p:txBody>
          <a:bodyPr>
            <a:normAutofit/>
          </a:bodyPr>
          <a:lstStyle/>
          <a:p>
            <a:pPr marL="0" indent="0">
              <a:buNone/>
              <a:defRPr/>
            </a:pPr>
            <a:endParaRPr lang="en-GB" sz="3200" dirty="0">
              <a:latin typeface="Garamond" panose="02020404030301010803" pitchFamily="18" charset="0"/>
            </a:endParaRPr>
          </a:p>
          <a:p>
            <a:pPr marL="0" indent="0">
              <a:buSzPct val="110000"/>
              <a:buNone/>
            </a:pPr>
            <a:endParaRPr lang="en-US" sz="3200" dirty="0">
              <a:latin typeface="Garamond" panose="02020404030301010803" pitchFamily="18" charset="0"/>
            </a:endParaRPr>
          </a:p>
        </p:txBody>
      </p:sp>
      <p:sp>
        <p:nvSpPr>
          <p:cNvPr id="10242" name="Slide Number Placeholder 4"/>
          <p:cNvSpPr>
            <a:spLocks noGrp="1"/>
          </p:cNvSpPr>
          <p:nvPr>
            <p:ph type="sldNum" sz="quarter" idx="16"/>
          </p:nvPr>
        </p:nvSpPr>
        <p:spPr bwMode="auto">
          <a:noFill/>
          <a:ln>
            <a:miter lim="800000"/>
            <a:headEnd/>
            <a:tailEnd/>
          </a:ln>
        </p:spPr>
        <p:txBody>
          <a:bodyPr>
            <a:normAutofit fontScale="77500" lnSpcReduction="20000"/>
          </a:bodyPr>
          <a:lstStyle/>
          <a:p>
            <a:pPr algn="ctr"/>
            <a:fld id="{D4A0C5F2-B914-458F-95F4-7D33775ED980}" type="slidenum">
              <a:rPr lang="en-US" sz="1600">
                <a:solidFill>
                  <a:schemeClr val="tx1"/>
                </a:solidFill>
                <a:latin typeface="Garamond" pitchFamily="18" charset="0"/>
              </a:rPr>
              <a:pPr algn="ctr"/>
              <a:t>9</a:t>
            </a:fld>
            <a:endParaRPr lang="en-US" sz="1600" dirty="0">
              <a:solidFill>
                <a:schemeClr val="tx1"/>
              </a:solidFill>
              <a:latin typeface="Garamond" pitchFamily="18" charset="0"/>
            </a:endParaRPr>
          </a:p>
        </p:txBody>
      </p:sp>
      <p:sp>
        <p:nvSpPr>
          <p:cNvPr id="11" name="Rectangle 10"/>
          <p:cNvSpPr/>
          <p:nvPr/>
        </p:nvSpPr>
        <p:spPr>
          <a:xfrm>
            <a:off x="0" y="6425208"/>
            <a:ext cx="2057400" cy="400110"/>
          </a:xfrm>
          <a:prstGeom prst="rect">
            <a:avLst/>
          </a:prstGeom>
        </p:spPr>
        <p:txBody>
          <a:bodyPr wrap="square">
            <a:spAutoFit/>
          </a:bodyPr>
          <a:lstStyle/>
          <a:p>
            <a:pPr algn="r"/>
            <a:r>
              <a:rPr lang="en-GB" sz="2000" i="1" dirty="0">
                <a:solidFill>
                  <a:prstClr val="black"/>
                </a:solidFill>
                <a:latin typeface="Garamond" pitchFamily="18" charset="0"/>
              </a:rPr>
              <a:t>www.brainiacs.com.ng</a:t>
            </a:r>
          </a:p>
        </p:txBody>
      </p:sp>
      <p:sp>
        <p:nvSpPr>
          <p:cNvPr id="12" name="Rectangle 11"/>
          <p:cNvSpPr/>
          <p:nvPr/>
        </p:nvSpPr>
        <p:spPr>
          <a:xfrm>
            <a:off x="10024416" y="6425208"/>
            <a:ext cx="2056525" cy="400110"/>
          </a:xfrm>
          <a:prstGeom prst="rect">
            <a:avLst/>
          </a:prstGeom>
        </p:spPr>
        <p:txBody>
          <a:bodyPr wrap="none">
            <a:spAutoFit/>
          </a:bodyPr>
          <a:lstStyle/>
          <a:p>
            <a:pPr algn="r"/>
            <a:r>
              <a:rPr lang="en-GB" sz="2000" i="1" dirty="0">
                <a:solidFill>
                  <a:prstClr val="black"/>
                </a:solidFill>
                <a:latin typeface="Garamond" pitchFamily="18" charset="0"/>
              </a:rPr>
              <a:t>Learn, Play, Innovate</a:t>
            </a:r>
            <a:endParaRPr lang="en-US" sz="2000" i="1" dirty="0">
              <a:solidFill>
                <a:prstClr val="black"/>
              </a:solidFill>
              <a:latin typeface="Garamond" pitchFamily="18" charset="0"/>
            </a:endParaRPr>
          </a:p>
        </p:txBody>
      </p:sp>
      <p:pic>
        <p:nvPicPr>
          <p:cNvPr id="9" name="Picture 10" descr="C:\Users\Musa.Mohammed\Desktop\Pers\Opportunities\Brainiacs\Pictures\Inner back.jpg"/>
          <p:cNvPicPr>
            <a:picLocks noChangeAspect="1" noChangeArrowheads="1"/>
          </p:cNvPicPr>
          <p:nvPr/>
        </p:nvPicPr>
        <p:blipFill>
          <a:blip r:embed="rId3"/>
          <a:srcRect/>
          <a:stretch>
            <a:fillRect/>
          </a:stretch>
        </p:blipFill>
        <p:spPr bwMode="auto">
          <a:xfrm>
            <a:off x="10832715" y="161925"/>
            <a:ext cx="1248225" cy="1057275"/>
          </a:xfrm>
          <a:prstGeom prst="rect">
            <a:avLst/>
          </a:prstGeom>
          <a:noFill/>
          <a:ln w="9525">
            <a:noFill/>
            <a:miter lim="800000"/>
            <a:headEnd/>
            <a:tailEnd/>
          </a:ln>
        </p:spPr>
      </p:pic>
      <p:pic>
        <p:nvPicPr>
          <p:cNvPr id="13" name="Picture 12">
            <a:extLst>
              <a:ext uri="{FF2B5EF4-FFF2-40B4-BE49-F238E27FC236}">
                <a16:creationId xmlns:a16="http://schemas.microsoft.com/office/drawing/2014/main" id="{99D38286-0354-4FDB-BD1A-9665CF66A6AD}"/>
              </a:ext>
            </a:extLst>
          </p:cNvPr>
          <p:cNvPicPr>
            <a:picLocks noChangeAspect="1"/>
          </p:cNvPicPr>
          <p:nvPr/>
        </p:nvPicPr>
        <p:blipFill>
          <a:blip r:embed="rId4"/>
          <a:stretch>
            <a:fillRect/>
          </a:stretch>
        </p:blipFill>
        <p:spPr>
          <a:xfrm>
            <a:off x="103333" y="39993"/>
            <a:ext cx="2030267" cy="1181299"/>
          </a:xfrm>
          <a:prstGeom prst="rect">
            <a:avLst/>
          </a:prstGeom>
        </p:spPr>
      </p:pic>
      <p:sp>
        <p:nvSpPr>
          <p:cNvPr id="4" name="TextBox 3">
            <a:extLst>
              <a:ext uri="{FF2B5EF4-FFF2-40B4-BE49-F238E27FC236}">
                <a16:creationId xmlns:a16="http://schemas.microsoft.com/office/drawing/2014/main" id="{0D22FF2F-FD26-EC3C-8AE1-C9B46D48B0C1}"/>
              </a:ext>
            </a:extLst>
          </p:cNvPr>
          <p:cNvSpPr txBox="1"/>
          <p:nvPr/>
        </p:nvSpPr>
        <p:spPr>
          <a:xfrm>
            <a:off x="355600" y="1567628"/>
            <a:ext cx="11531600" cy="830997"/>
          </a:xfrm>
          <a:prstGeom prst="rect">
            <a:avLst/>
          </a:prstGeom>
          <a:noFill/>
        </p:spPr>
        <p:txBody>
          <a:bodyPr wrap="square">
            <a:spAutoFit/>
          </a:bodyPr>
          <a:lstStyle/>
          <a:p>
            <a:r>
              <a:rPr lang="en-US" sz="2400" b="1" dirty="0">
                <a:latin typeface="Garamond" panose="02020404030301010803" pitchFamily="18" charset="0"/>
              </a:rPr>
              <a:t>STEP 1: </a:t>
            </a:r>
            <a:r>
              <a:rPr lang="en-US" sz="2400" dirty="0">
                <a:latin typeface="Garamond" panose="02020404030301010803" pitchFamily="18" charset="0"/>
              </a:rPr>
              <a:t>Open the Google Teachable Machine platform  by clicking on the link below</a:t>
            </a:r>
            <a:r>
              <a:rPr lang="en-US" dirty="0"/>
              <a:t>: </a:t>
            </a:r>
          </a:p>
          <a:p>
            <a:r>
              <a:rPr lang="en-US" sz="2400" dirty="0">
                <a:solidFill>
                  <a:srgbClr val="FF0000"/>
                </a:solidFill>
                <a:latin typeface="Garamond" panose="02020404030301010803" pitchFamily="18" charset="0"/>
              </a:rPr>
              <a:t>https://teachablemachine.withgoogle.com/</a:t>
            </a:r>
          </a:p>
        </p:txBody>
      </p:sp>
      <p:pic>
        <p:nvPicPr>
          <p:cNvPr id="7" name="Picture 6">
            <a:extLst>
              <a:ext uri="{FF2B5EF4-FFF2-40B4-BE49-F238E27FC236}">
                <a16:creationId xmlns:a16="http://schemas.microsoft.com/office/drawing/2014/main" id="{8BB0BE90-802C-82E3-3C9F-27D9600A844A}"/>
              </a:ext>
            </a:extLst>
          </p:cNvPr>
          <p:cNvPicPr>
            <a:picLocks noChangeAspect="1"/>
          </p:cNvPicPr>
          <p:nvPr/>
        </p:nvPicPr>
        <p:blipFill>
          <a:blip r:embed="rId5"/>
          <a:stretch>
            <a:fillRect/>
          </a:stretch>
        </p:blipFill>
        <p:spPr>
          <a:xfrm>
            <a:off x="1714500" y="2398625"/>
            <a:ext cx="8686800" cy="3734145"/>
          </a:xfrm>
          <a:prstGeom prst="rect">
            <a:avLst/>
          </a:prstGeom>
        </p:spPr>
      </p:pic>
      <p:cxnSp>
        <p:nvCxnSpPr>
          <p:cNvPr id="10" name="Straight Arrow Connector 9">
            <a:extLst>
              <a:ext uri="{FF2B5EF4-FFF2-40B4-BE49-F238E27FC236}">
                <a16:creationId xmlns:a16="http://schemas.microsoft.com/office/drawing/2014/main" id="{4E7B0810-9500-812C-4FC6-5F40055594B6}"/>
              </a:ext>
            </a:extLst>
          </p:cNvPr>
          <p:cNvCxnSpPr>
            <a:cxnSpLocks/>
          </p:cNvCxnSpPr>
          <p:nvPr/>
        </p:nvCxnSpPr>
        <p:spPr>
          <a:xfrm flipH="1">
            <a:off x="10134600" y="2667000"/>
            <a:ext cx="5334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13E001E1-071B-E47C-FBEE-0C6C191C36DC}"/>
              </a:ext>
            </a:extLst>
          </p:cNvPr>
          <p:cNvSpPr/>
          <p:nvPr/>
        </p:nvSpPr>
        <p:spPr>
          <a:xfrm>
            <a:off x="10674249" y="2363368"/>
            <a:ext cx="1168400" cy="1182775"/>
          </a:xfrm>
          <a:prstGeom prst="roundRect">
            <a:avLst/>
          </a:prstGeom>
          <a:solidFill>
            <a:schemeClr val="accent1">
              <a:lumMod val="40000"/>
              <a:lumOff val="6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STEP 2</a:t>
            </a:r>
            <a:r>
              <a:rPr lang="en-US" dirty="0">
                <a:solidFill>
                  <a:schemeClr val="tx1"/>
                </a:solidFill>
                <a:latin typeface="Garamond" panose="02020404030301010803" pitchFamily="18" charset="0"/>
              </a:rPr>
              <a:t>: Click on ‘Get Started’</a:t>
            </a:r>
          </a:p>
        </p:txBody>
      </p:sp>
    </p:spTree>
    <p:extLst>
      <p:ext uri="{BB962C8B-B14F-4D97-AF65-F5344CB8AC3E}">
        <p14:creationId xmlns:p14="http://schemas.microsoft.com/office/powerpoint/2010/main" val="129821413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2E8AA36-F33F-41D9-8BB3-2FE38E87BB1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Median</Template>
  <TotalTime>33565</TotalTime>
  <Words>1012</Words>
  <Application>Microsoft Office PowerPoint</Application>
  <PresentationFormat>Widescreen</PresentationFormat>
  <Paragraphs>159</Paragraphs>
  <Slides>21</Slides>
  <Notes>18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ＭＳ Ｐゴシック</vt:lpstr>
      <vt:lpstr>Arial</vt:lpstr>
      <vt:lpstr>Calibri</vt:lpstr>
      <vt:lpstr>Courier New</vt:lpstr>
      <vt:lpstr>Gabriola</vt:lpstr>
      <vt:lpstr>Garamond</vt:lpstr>
      <vt:lpstr>Tw Cen MT</vt:lpstr>
      <vt:lpstr>Wingdings</vt:lpstr>
      <vt:lpstr>Wingdings 2</vt:lpstr>
      <vt:lpstr>Median</vt:lpstr>
      <vt:lpstr>PowerPoint Presentation</vt:lpstr>
      <vt:lpstr>Key Skills to Learn</vt:lpstr>
      <vt:lpstr>Learning Objectives</vt:lpstr>
      <vt:lpstr>Wow Factor</vt:lpstr>
      <vt:lpstr>What is AI?</vt:lpstr>
      <vt:lpstr>What is Machine Learning (ML)?</vt:lpstr>
      <vt:lpstr>Application of Machine Learning</vt:lpstr>
      <vt:lpstr>Introduction to Teachable Machine</vt:lpstr>
      <vt:lpstr>Steps to Train A Data Model on Google Teachable Machine  </vt:lpstr>
      <vt:lpstr>Steps to Train A Data Model on Google Teachable Machine  </vt:lpstr>
      <vt:lpstr>Steps to Train A Data Model on Google Teachable Machine  </vt:lpstr>
      <vt:lpstr>Steps to Train A Data Model on Google Teachable Machine  </vt:lpstr>
      <vt:lpstr>Steps to Train A Data Model on Google Teachable Machine  </vt:lpstr>
      <vt:lpstr>Steps to Train A Data Model on Google Teachable Machine  </vt:lpstr>
      <vt:lpstr>Steps to Train A Data Model on Google Teachable Machine  </vt:lpstr>
      <vt:lpstr>Steps to Train A Data Model on Google Teachable Machine  </vt:lpstr>
      <vt:lpstr>Exporting A Data Model on Google Teachable Machine  </vt:lpstr>
      <vt:lpstr>Lesson Outcomes  </vt:lpstr>
      <vt:lpstr>End of Lesson</vt:lpstr>
      <vt:lpstr>How you can get to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lharris_healthcare_presentation</dc:title>
  <dc:creator>Mohammed, Musa SNEPCO-PTP/D/NESH</dc:creator>
  <cp:lastModifiedBy>Kingsley Edet</cp:lastModifiedBy>
  <cp:revision>496</cp:revision>
  <dcterms:modified xsi:type="dcterms:W3CDTF">2025-02-19T13:55:31Z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TC019153349991</vt:lpwstr>
  </property>
</Properties>
</file>